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SI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CEB"/>
    <a:srgbClr val="EAEAE9"/>
    <a:srgbClr val="E4E5E3"/>
    <a:srgbClr val="F2F2F1"/>
    <a:srgbClr val="EFEDE9"/>
    <a:srgbClr val="F6F6F6"/>
    <a:srgbClr val="E4E1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02C6AA-250A-AB42-A4E7-BE7A5464F114}" v="30" dt="2023-10-23T08:57:09.7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/>
    <p:restoredTop sz="94691"/>
  </p:normalViewPr>
  <p:slideViewPr>
    <p:cSldViewPr snapToGrid="0">
      <p:cViewPr varScale="1">
        <p:scale>
          <a:sx n="138" d="100"/>
          <a:sy n="138" d="100"/>
        </p:scale>
        <p:origin x="1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znik, Barbara" userId="a76730fd-2d4e-4a3f-9325-84c7aca5d210" providerId="ADAL" clId="{D602C6AA-250A-AB42-A4E7-BE7A5464F114}"/>
    <pc:docChg chg="modSld">
      <pc:chgData name="Blaznik, Barbara" userId="a76730fd-2d4e-4a3f-9325-84c7aca5d210" providerId="ADAL" clId="{D602C6AA-250A-AB42-A4E7-BE7A5464F114}" dt="2023-10-23T08:57:34.123" v="55" actId="255"/>
      <pc:docMkLst>
        <pc:docMk/>
      </pc:docMkLst>
      <pc:sldChg chg="modSp mod">
        <pc:chgData name="Blaznik, Barbara" userId="a76730fd-2d4e-4a3f-9325-84c7aca5d210" providerId="ADAL" clId="{D602C6AA-250A-AB42-A4E7-BE7A5464F114}" dt="2023-10-23T08:57:34.123" v="55" actId="255"/>
        <pc:sldMkLst>
          <pc:docMk/>
          <pc:sldMk cId="3707890144" sldId="256"/>
        </pc:sldMkLst>
        <pc:spChg chg="mod">
          <ac:chgData name="Blaznik, Barbara" userId="a76730fd-2d4e-4a3f-9325-84c7aca5d210" providerId="ADAL" clId="{D602C6AA-250A-AB42-A4E7-BE7A5464F114}" dt="2023-10-23T08:57:21.495" v="53" actId="113"/>
          <ac:spMkLst>
            <pc:docMk/>
            <pc:sldMk cId="3707890144" sldId="256"/>
            <ac:spMk id="5" creationId="{432E0F07-6E20-3026-F92C-73EFF9F6571C}"/>
          </ac:spMkLst>
        </pc:spChg>
        <pc:spChg chg="mod">
          <ac:chgData name="Blaznik, Barbara" userId="a76730fd-2d4e-4a3f-9325-84c7aca5d210" providerId="ADAL" clId="{D602C6AA-250A-AB42-A4E7-BE7A5464F114}" dt="2023-10-23T08:57:26.986" v="54" actId="255"/>
          <ac:spMkLst>
            <pc:docMk/>
            <pc:sldMk cId="3707890144" sldId="256"/>
            <ac:spMk id="6" creationId="{1321DEE5-0414-226D-BE3D-D29C461515FE}"/>
          </ac:spMkLst>
        </pc:spChg>
        <pc:spChg chg="mod">
          <ac:chgData name="Blaznik, Barbara" userId="a76730fd-2d4e-4a3f-9325-84c7aca5d210" providerId="ADAL" clId="{D602C6AA-250A-AB42-A4E7-BE7A5464F114}" dt="2023-10-23T08:57:34.123" v="55" actId="255"/>
          <ac:spMkLst>
            <pc:docMk/>
            <pc:sldMk cId="3707890144" sldId="256"/>
            <ac:spMk id="7" creationId="{29DEE3D4-782E-A63D-D6DC-745DA0960AD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E890542-D4DA-FDB8-F02E-FB1376BF947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2594343"/>
            <a:ext cx="9144000" cy="1493469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SI" altLang="en-SI" dirty="0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76BA4BBD-F338-7D46-5495-A991565DC7A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524000" y="4179888"/>
            <a:ext cx="9144000" cy="8366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GB" altLang="en-SI" dirty="0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</a:p>
          <a:p>
            <a:endParaRPr lang="en-SI" altLang="en-SI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08B624-E76B-5AF7-0694-04FBB5A577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0"/>
            <a:ext cx="12191999" cy="1779141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A0F3C34-1337-5EC4-FCFE-AE4C2E5963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F6EB400-2160-471A-3BE2-145627A8A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C98F8E6-00FD-0DE1-3309-6F53C58A5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3DB6CF-592B-F684-FA03-C19995042E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524000" y="5427663"/>
            <a:ext cx="9144000" cy="696912"/>
          </a:xfrm>
        </p:spPr>
        <p:txBody>
          <a:bodyPr/>
          <a:lstStyle>
            <a:lvl1pPr marL="0" indent="0" algn="ctr">
              <a:buNone/>
              <a:defRPr sz="1600"/>
            </a:lvl1pPr>
          </a:lstStyle>
          <a:p>
            <a:pPr eaLnBrk="1" hangingPunct="1"/>
            <a:endParaRPr lang="en-GB" altLang="en-SI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GB" altLang="en-SI" sz="2800" dirty="0">
                <a:latin typeface="Arial" panose="020B0604020202020204" pitchFamily="34" charset="0"/>
                <a:cs typeface="Arial" panose="020B0604020202020204" pitchFamily="34" charset="0"/>
              </a:rPr>
              <a:t>Affiliations</a:t>
            </a:r>
          </a:p>
          <a:p>
            <a:pPr eaLnBrk="1" hangingPunct="1"/>
            <a:endParaRPr lang="en-SI" altLang="en-SI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94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4606BBF-B8CC-E1AE-9204-8A5A146B10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AC8071-4240-0CFE-6F2A-AABF0EDED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86803F5-C555-191F-E461-ADCF4C88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844755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F1C74A4-AC62-6149-8BB2-B67265537F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EC55D3-F304-1747-1A77-F2127AF5D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F6905EB-60CD-4E81-6A18-5B41109F0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99755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1BA78F-342D-39E8-8D15-38CA8D95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377BD-E653-EBFB-F4CD-1EDBB640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7F1816-EEA3-98FD-5C0C-222657FE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34363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3C2556D-FEC7-F76F-3990-1366619B93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FD1051C-A2BC-1381-A132-0C12FDD4A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8D000EE-4450-0CE3-3BE2-AE4335995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75505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E22333B-74E9-613F-6041-64BB3CACB2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D747A62-DD84-83C5-DE54-0770F15F4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EF5DFC5-C993-BBFA-E4F0-B4245215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83510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50FE0E2-9502-DA49-A3D8-A7E377D78D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057947-CDA7-D938-BF0A-1E9859E26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B0DFF27-A6B6-6F04-7283-20A4912DE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846834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394A22D-8890-0949-E09C-59A98F4AE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77A0C8C-5F74-EE56-515A-C43417D6D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5C1FB71-127E-B025-80F1-63D70C70B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541943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CE45B4-177D-1BFC-AC01-1DD90B03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7D3A80-1A81-37D5-01DF-F1C41F5D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85CEAE7-3EB8-C5AA-9BD8-09A08D404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17933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BFA6B63C-F2A9-F73E-1071-02112B25E8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4F0B860-7C21-E3CD-173F-F0214023F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F2A5317-F00A-F45C-4D53-46699D5E8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459958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SI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SI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AF9C785-140A-2D88-5A32-27BDC7C3E7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66CD6D6-E7CF-2046-96B4-F4E4515496E0}" type="datetimeFigureOut">
              <a:rPr lang="en-SI" smtClean="0"/>
              <a:pPr>
                <a:defRPr/>
              </a:pPr>
              <a:t>23/10/2023</a:t>
            </a:fld>
            <a:endParaRPr lang="en-SI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36515AC-DBE0-58B1-C546-D3B37DD04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SI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F475F6F-22FB-6F73-D63C-EA423FC2C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AC782DF-4078-5744-978A-47BFA02D3C6B}" type="slidenum">
              <a:rPr lang="en-SI" smtClean="0"/>
              <a:pPr>
                <a:defRPr/>
              </a:pPr>
              <a:t>‹#›</a:t>
            </a:fld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27589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C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1E40747-E654-F18D-E1EA-06A3A5AB0D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SI" dirty="0"/>
              <a:t>Click to edit Master title style</a:t>
            </a:r>
            <a:endParaRPr lang="en-SI" altLang="en-SI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7A38FEC-FDA2-81F6-23CA-F0937B6E9A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SI" dirty="0"/>
              <a:t>Click to edit Master text styles</a:t>
            </a:r>
          </a:p>
          <a:p>
            <a:pPr lvl="1"/>
            <a:r>
              <a:rPr lang="en-GB" altLang="en-SI" dirty="0"/>
              <a:t>Second level</a:t>
            </a:r>
          </a:p>
          <a:p>
            <a:pPr lvl="2"/>
            <a:r>
              <a:rPr lang="en-GB" altLang="en-SI" dirty="0"/>
              <a:t>Third level</a:t>
            </a:r>
          </a:p>
          <a:p>
            <a:pPr lvl="3"/>
            <a:r>
              <a:rPr lang="en-GB" altLang="en-SI" dirty="0"/>
              <a:t>Fourth level</a:t>
            </a:r>
          </a:p>
          <a:p>
            <a:pPr lvl="4"/>
            <a:r>
              <a:rPr lang="en-GB" altLang="en-SI" dirty="0"/>
              <a:t>Fifth level</a:t>
            </a:r>
            <a:endParaRPr lang="en-SI" altLang="en-S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20273-D3AB-D934-C187-FCF1223165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6F9732-1E5E-F543-A3D7-68CC765E1B03}" type="datetimeFigureOut">
              <a:rPr lang="en-SI"/>
              <a:pPr>
                <a:defRPr/>
              </a:pPr>
              <a:t>23/10/2023</a:t>
            </a:fld>
            <a:endParaRPr lang="en-S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60E34E-6F20-1FEB-CB60-8BA43190B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S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D3C5E-0A29-8694-D1E4-B4D7253D9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634074-59AD-704E-8343-A26F43D39D0E}" type="slidenum">
              <a:rPr lang="en-SI"/>
              <a:pPr>
                <a:defRPr/>
              </a:pPr>
              <a:t>‹#›</a:t>
            </a:fld>
            <a:endParaRPr lang="en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2E0F07-6E20-3026-F92C-73EFF9F657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864" y="2594343"/>
            <a:ext cx="9144000" cy="1493469"/>
          </a:xfrm>
        </p:spPr>
        <p:txBody>
          <a:bodyPr/>
          <a:lstStyle/>
          <a:p>
            <a:pPr algn="l"/>
            <a:r>
              <a:rPr lang="en-SI" b="1" dirty="0"/>
              <a:t>TITLE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1321DEE5-0414-226D-BE3D-D29C461515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3864" y="4179888"/>
            <a:ext cx="9144000" cy="836612"/>
          </a:xfrm>
        </p:spPr>
        <p:txBody>
          <a:bodyPr/>
          <a:lstStyle/>
          <a:p>
            <a:pPr algn="l"/>
            <a:r>
              <a:rPr lang="en-GB" sz="2400" dirty="0"/>
              <a:t>Name Surname</a:t>
            </a:r>
            <a:r>
              <a:rPr lang="en-GB" sz="2400" baseline="30000" dirty="0"/>
              <a:t>1</a:t>
            </a:r>
            <a:r>
              <a:rPr lang="en-GB" sz="2400" dirty="0"/>
              <a:t>, Name Surname</a:t>
            </a:r>
            <a:r>
              <a:rPr lang="en-GB" sz="2400" baseline="30000" dirty="0"/>
              <a:t>2</a:t>
            </a:r>
            <a:r>
              <a:rPr lang="en-GB" sz="2400" dirty="0"/>
              <a:t> and Name Surname</a:t>
            </a:r>
            <a:r>
              <a:rPr lang="en-GB" sz="2400" baseline="30000" dirty="0"/>
              <a:t>2</a:t>
            </a:r>
            <a:endParaRPr lang="en-GB" sz="24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SI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9DEE3D4-782E-A63D-D6DC-745DA0960A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3864" y="5427663"/>
            <a:ext cx="9144000" cy="696912"/>
          </a:xfrm>
        </p:spPr>
        <p:txBody>
          <a:bodyPr/>
          <a:lstStyle/>
          <a:p>
            <a:pPr algn="l"/>
            <a:r>
              <a:rPr lang="en-GB" sz="1400" baseline="30000" dirty="0"/>
              <a:t>1</a:t>
            </a:r>
            <a:r>
              <a:rPr lang="en-GB" sz="1400" dirty="0"/>
              <a:t> Address of Institution/Company </a:t>
            </a:r>
          </a:p>
          <a:p>
            <a:pPr algn="l"/>
            <a:r>
              <a:rPr lang="en-GB" sz="1400" baseline="30000" dirty="0"/>
              <a:t>2</a:t>
            </a:r>
            <a:r>
              <a:rPr lang="en-GB" sz="1400" dirty="0"/>
              <a:t> Address of Institution/Company</a:t>
            </a:r>
          </a:p>
          <a:p>
            <a:endParaRPr lang="en-SI" dirty="0"/>
          </a:p>
        </p:txBody>
      </p:sp>
    </p:spTree>
    <p:extLst>
      <p:ext uri="{BB962C8B-B14F-4D97-AF65-F5344CB8AC3E}">
        <p14:creationId xmlns:p14="http://schemas.microsoft.com/office/powerpoint/2010/main" val="3707890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E43A0CEFF9BF46949A8BEA1D38E63C" ma:contentTypeVersion="10" ma:contentTypeDescription="Create a new document." ma:contentTypeScope="" ma:versionID="34107513ff55d91623fbf1e3c2e52fb3">
  <xsd:schema xmlns:xsd="http://www.w3.org/2001/XMLSchema" xmlns:xs="http://www.w3.org/2001/XMLSchema" xmlns:p="http://schemas.microsoft.com/office/2006/metadata/properties" xmlns:ns2="86987013-806c-42f3-9879-a85711608421" xmlns:ns3="f9b5d942-d3a9-4cb8-b69a-fba08042735f" targetNamespace="http://schemas.microsoft.com/office/2006/metadata/properties" ma:root="true" ma:fieldsID="60d213c7d3107ea3eda37e701f369910" ns2:_="" ns3:_="">
    <xsd:import namespace="86987013-806c-42f3-9879-a85711608421"/>
    <xsd:import namespace="f9b5d942-d3a9-4cb8-b69a-fba0804273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7013-806c-42f3-9879-a857116084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5c7bf33-a257-4e00-9403-5619347451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b5d942-d3a9-4cb8-b69a-fba08042735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6987013-806c-42f3-9879-a8571160842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A15FD5-3E93-40FF-8BD9-B6CF7C9A64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987013-806c-42f3-9879-a85711608421"/>
    <ds:schemaRef ds:uri="f9b5d942-d3a9-4cb8-b69a-fba0804273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237984-C690-44DF-8553-81911C146798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86987013-806c-42f3-9879-a85711608421"/>
    <ds:schemaRef ds:uri="http://schemas.openxmlformats.org/package/2006/metadata/core-properties"/>
    <ds:schemaRef ds:uri="http://schemas.microsoft.com/office/infopath/2007/PartnerControls"/>
    <ds:schemaRef ds:uri="f9b5d942-d3a9-4cb8-b69a-fba08042735f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9A941A5-7355-4091-9B19-6EEF1FDE84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21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Mendizza, Ana</dc:creator>
  <cp:lastModifiedBy>Blaznik, Barbara</cp:lastModifiedBy>
  <cp:revision>14</cp:revision>
  <dcterms:created xsi:type="dcterms:W3CDTF">2023-10-13T09:13:31Z</dcterms:created>
  <dcterms:modified xsi:type="dcterms:W3CDTF">2023-10-23T08:57:38Z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0x010100A4E43A0CEFF9BF46949A8BEA1D38E63C</vt:lpwstr>
  </property>
  <property fmtid="{D5CDD505-2E9C-101B-9397-08002B2CF9AE}" pid="3" name="MediaServiceImageTags">
    <vt:lpwstr/>
  </property>
</Properties>
</file>