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CEB"/>
    <a:srgbClr val="EAEAE9"/>
    <a:srgbClr val="E4E5E3"/>
    <a:srgbClr val="F2F2F1"/>
    <a:srgbClr val="EFEDE9"/>
    <a:srgbClr val="F6F6F6"/>
    <a:srgbClr val="E4E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29" autoAdjust="0"/>
    <p:restoredTop sz="94725" autoAdjust="0"/>
  </p:normalViewPr>
  <p:slideViewPr>
    <p:cSldViewPr snapToGrid="0">
      <p:cViewPr varScale="1">
        <p:scale>
          <a:sx n="152" d="100"/>
          <a:sy n="152" d="100"/>
        </p:scale>
        <p:origin x="128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78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94D0DA43-AABC-E618-944F-C681091018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82963A0-2641-1B36-DA75-460D165908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7A874-AF17-4C8D-9AB1-4EF0BB98618D}" type="datetimeFigureOut">
              <a:rPr lang="sl-SI" smtClean="0"/>
              <a:t>11. 09. 2024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4582216B-28EC-2D44-815F-1506057175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3FED297-2374-03E7-A095-D8E8C892B4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78745-0702-4868-94B4-E8C3E85A44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3637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E890542-D4DA-FDB8-F02E-FB1376BF94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594343"/>
            <a:ext cx="9144000" cy="1493469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SI" altLang="en-SI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6BA4BBD-F338-7D46-5495-A991565DC7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179888"/>
            <a:ext cx="9144000" cy="83661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 altLang="en-SI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  <a:p>
            <a:endParaRPr lang="en-SI" altLang="en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608B624-E76B-5AF7-0694-04FBB5A577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-5407"/>
            <a:ext cx="12191999" cy="1758289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6A0F3C34-1337-5EC4-FCFE-AE4C2E59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F6EB400-2160-471A-3BE2-145627A8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AC98F8E6-00FD-0DE1-3309-6F53C58A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3DB6CF-592B-F684-FA03-C19995042E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427663"/>
            <a:ext cx="9144000" cy="696912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eaLnBrk="1" hangingPunct="1"/>
            <a:endParaRPr lang="en-GB" alt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SI" sz="2800" dirty="0">
                <a:latin typeface="Arial" panose="020B0604020202020204" pitchFamily="34" charset="0"/>
                <a:cs typeface="Arial" panose="020B0604020202020204" pitchFamily="34" charset="0"/>
              </a:rPr>
              <a:t>Affiliations</a:t>
            </a:r>
          </a:p>
          <a:p>
            <a:pPr eaLnBrk="1" hangingPunct="1"/>
            <a:endParaRPr lang="en-SI" altLang="en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94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606BBF-B8CC-E1AE-9204-8A5A146B10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DAC8071-4240-0CFE-6F2A-AABF0EDE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6803F5-C555-191F-E461-ADCF4C884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84475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F1C74A4-AC62-6149-8BB2-B6726553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FEC55D3-F304-1747-1A77-F2127AF5D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F6905EB-60CD-4E81-6A18-5B41109F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99755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BA78F-342D-39E8-8D15-38CA8D95A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377BD-E653-EBFB-F4CD-1EDBB640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F1816-EEA3-98FD-5C0C-222657FEA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34363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C2556D-FEC7-F76F-3990-1366619B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FD1051C-A2BC-1381-A132-0C12FDD4A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8D000EE-4450-0CE3-3BE2-AE433599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75505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E22333B-74E9-613F-6041-64BB3CAC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D747A62-DD84-83C5-DE54-0770F15F4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EF5DFC5-C993-BBFA-E4F0-B4245215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83510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50FE0E2-9502-DA49-A3D8-A7E377D78D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D057947-CDA7-D938-BF0A-1E9859E2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B0DFF27-A6B6-6F04-7283-20A4912DE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84683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394A22D-8890-0949-E09C-59A98F4A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77A0C8C-5F74-EE56-515A-C43417D6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5C1FB71-127E-B025-80F1-63D70C70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54194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CE45B4-177D-1BFC-AC01-1DD90B0326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7D3A80-1A81-37D5-01DF-F1C41F5D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5CEAE7-3EB8-C5AA-9BD8-09A08D40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79333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FA6B63C-F2A9-F73E-1071-02112B25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F0B860-7C21-E3CD-173F-F0214023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F2A5317-F00A-F45C-4D53-46699D5E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45995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I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I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F9C785-140A-2D88-5A32-27BDC7C3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6CD6D6-E7CF-2046-96B4-F4E4515496E0}" type="datetimeFigureOut">
              <a:rPr lang="en-SI" smtClean="0"/>
              <a:pPr>
                <a:defRPr/>
              </a:pPr>
              <a:t>09/11/2024</a:t>
            </a:fld>
            <a:endParaRPr lang="en-S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36515AC-DBE0-58B1-C546-D3B37DD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S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F475F6F-22FB-6F73-D63C-EA423FC2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C782DF-4078-5744-978A-47BFA02D3C6B}" type="slidenum">
              <a:rPr lang="en-SI" smtClean="0"/>
              <a:pPr>
                <a:defRPr/>
              </a:pPr>
              <a:t>‹#›</a:t>
            </a:fld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27589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C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1E40747-E654-F18D-E1EA-06A3A5AB0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SI" dirty="0"/>
              <a:t>Click to edit Master title style</a:t>
            </a:r>
            <a:endParaRPr lang="en-SI" altLang="en-SI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7A38FEC-FDA2-81F6-23CA-F0937B6E9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SI" dirty="0"/>
              <a:t>Click to edit Master text styles</a:t>
            </a:r>
          </a:p>
          <a:p>
            <a:pPr lvl="1"/>
            <a:r>
              <a:rPr lang="en-GB" altLang="en-SI" dirty="0"/>
              <a:t>Second level</a:t>
            </a:r>
          </a:p>
          <a:p>
            <a:pPr lvl="2"/>
            <a:r>
              <a:rPr lang="en-GB" altLang="en-SI" dirty="0"/>
              <a:t>Third level</a:t>
            </a:r>
          </a:p>
          <a:p>
            <a:pPr lvl="3"/>
            <a:r>
              <a:rPr lang="en-GB" altLang="en-SI" dirty="0"/>
              <a:t>Fourth level</a:t>
            </a:r>
          </a:p>
          <a:p>
            <a:pPr lvl="4"/>
            <a:r>
              <a:rPr lang="en-GB" altLang="en-SI" dirty="0"/>
              <a:t>Fifth level</a:t>
            </a:r>
            <a:endParaRPr lang="en-SI" altLang="en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20273-D3AB-D934-C187-FCF122316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6F9732-1E5E-F543-A3D7-68CC765E1B03}" type="datetimeFigureOut">
              <a:rPr lang="en-SI"/>
              <a:pPr>
                <a:defRPr/>
              </a:pPr>
              <a:t>09/11/2024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0E34E-6F20-1FEB-CB60-8BA43190B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D3C5E-0A29-8694-D1E4-B4D7253D9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634074-59AD-704E-8343-A26F43D39D0E}" type="slidenum">
              <a:rPr lang="en-SI"/>
              <a:pPr>
                <a:defRPr/>
              </a:pPr>
              <a:t>‹#›</a:t>
            </a:fld>
            <a:endParaRPr lang="en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2E0F07-6E20-3026-F92C-73EFF9F657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I" dirty="0"/>
              <a:t>TITLE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321DEE5-0414-226D-BE3D-D29C461515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I" dirty="0"/>
              <a:t>Authors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DEE3D4-782E-A63D-D6DC-745DA0960A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I" dirty="0"/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370789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3</Words>
  <Application>Microsoft Office PowerPoint</Application>
  <PresentationFormat>Širokozaslonsko</PresentationFormat>
  <Paragraphs>3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Mendizza, Ana</dc:creator>
  <cp:lastModifiedBy>Tkalec, Tara</cp:lastModifiedBy>
  <cp:revision>19</cp:revision>
  <dcterms:created xsi:type="dcterms:W3CDTF">2023-10-13T09:13:31Z</dcterms:created>
  <dcterms:modified xsi:type="dcterms:W3CDTF">2024-09-11T08:47:21Z</dcterms:modified>
</cp:coreProperties>
</file>