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4"/>
  </p:sldMasterIdLst>
  <p:notesMasterIdLst>
    <p:notesMasterId r:id="rId9"/>
  </p:notesMasterIdLst>
  <p:sldIdLst>
    <p:sldId id="402" r:id="rId5"/>
    <p:sldId id="397" r:id="rId6"/>
    <p:sldId id="401" r:id="rId7"/>
    <p:sldId id="403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769"/>
    <a:srgbClr val="E6E6E6"/>
    <a:srgbClr val="005482"/>
    <a:srgbClr val="006BA6"/>
    <a:srgbClr val="FFD03B"/>
    <a:srgbClr val="C96215"/>
    <a:srgbClr val="E87722"/>
    <a:srgbClr val="56862E"/>
    <a:srgbClr val="6BA539"/>
    <a:srgbClr val="6859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C01ABE-55B0-460E-B4FA-FBC7A01DF6D5}" v="1" dt="2024-05-31T07:42:54.8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8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A080B-D023-4329-AD1F-A0A15A666E91}" type="datetimeFigureOut">
              <a:rPr lang="sl-SI" smtClean="0"/>
              <a:t>17. 06. 2024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E3C2A-EC9F-45AC-A25F-F89B139C2BC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82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195BE0-6F64-1719-57D9-DEC37F229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75EEE84-093C-37A3-78C6-CDDD88218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057A24E-3298-C5A8-01E6-6FF69A5FF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6A3B-0FE1-415B-8F0B-1071C117E153}" type="datetime1">
              <a:rPr lang="sl-SI" smtClean="0"/>
              <a:t>17. 06. 2024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A79C37C-994B-CA73-F5BB-E052C1CC1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"Financirata Republika Slovenija, Ministrstvo za izobraževanje, znanost in šport ter Evropska unija-NextGenerationEU"</a:t>
            </a: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6DDE201-5452-9C3F-141F-3E96E9F4A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2981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5A3B18-7DA3-6901-A124-574D8A1E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5D99E9BD-87F4-53A1-922B-E9BE2E418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B97B133-F0F1-B6F2-FC40-6C3E4B67D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731-82DD-4116-9A8E-9BA56675D8CE}" type="datetime1">
              <a:rPr lang="sl-SI" smtClean="0"/>
              <a:t>17. 06. 2024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5077181-3815-83A7-B25C-625606256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"Financirata Republika Slovenija, Ministrstvo za izobraževanje, znanost in šport ter Evropska unija-NextGenerationEU"</a:t>
            </a: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C50EB27-9C67-2D30-48CA-FB8E8DB9C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650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65ECB0F7-BEA3-6623-45BD-3C41CCFAD4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1D52CD7B-5771-F16B-0EFD-117DA6CC3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01BCB4E-80F9-31D7-2E34-A274D474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0CE8-4B24-46E3-BE22-91EFC89BC79C}" type="datetime1">
              <a:rPr lang="sl-SI" smtClean="0"/>
              <a:t>17. 06. 2024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B406B55-A230-784D-1189-4624C8608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"Financirata Republika Slovenija, Ministrstvo za izobraževanje, znanost in šport ter Evropska unija-NextGenerationEU"</a:t>
            </a: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B478B9A-403F-D4BE-16CC-C841824BE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4363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DE6B57-82D0-B111-259A-D93B11801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3157D46-1ADC-E6DC-F887-D43885EB1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445499A-68FC-F717-2434-7227B46D6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6EAF-6B30-47B7-89B5-2D5309194A11}" type="datetime1">
              <a:rPr lang="sl-SI" smtClean="0"/>
              <a:t>17. 06. 2024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4DD68B6-A5D3-663C-BF47-5C3282F9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"Financirata Republika Slovenija, Ministrstvo za izobraževanje, znanost in šport ter Evropska unija-NextGenerationEU"</a:t>
            </a: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ACC3868-21DE-F38B-5A19-B2250F7B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695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A72BE7-8F68-DD62-FB1E-F339D24E8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4BCBC76-3957-2F75-9953-48E67DC8A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AB20F44-E914-F58D-EB60-C0E13CD8E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111F-7C6F-4238-985B-1674BB3A3836}" type="datetime1">
              <a:rPr lang="sl-SI" smtClean="0"/>
              <a:t>17. 06. 2024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1A9E1E4-FBFF-A228-5788-5D764CC58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"Financirata Republika Slovenija, Ministrstvo za izobraževanje, znanost in šport ter Evropska unija-NextGenerationEU"</a:t>
            </a: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8CCDC85-F4FD-99FE-3471-E93CF9B0D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336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4176E7-7FB4-6943-4DDF-9F1F7E323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DBA17CD-6309-0EDD-0995-87ECF86E3C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2DBE0B6-14CA-2F00-C764-C584C3558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CF5F6D3-A45C-2F11-0903-BA9303040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212-7E31-46D1-9184-A871B5E5446C}" type="datetime1">
              <a:rPr lang="sl-SI" smtClean="0"/>
              <a:t>17. 06. 2024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525A912-F467-0A00-EC28-C5CDB6122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"Financirata Republika Slovenija, Ministrstvo za izobraževanje, znanost in šport ter Evropska unija-NextGenerationEU"</a:t>
            </a:r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6A670AB3-1D1C-17AF-07DF-C05F985B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408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3E5D91-7CFD-252D-F3BE-F96368C56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9B3E602-5ABF-3CE0-80BD-1C76D7AAB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9F3C8E9-A373-38C2-26E1-80B423B1D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48E36EC6-5311-11E3-6998-6AA6B2FE4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0C88E13D-7D60-ACD1-C7EE-7ACE0A5B9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8BDCD8F7-C416-9A15-2B38-EE227F9E4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DC2D-0FE2-4972-807C-F90E810509F6}" type="datetime1">
              <a:rPr lang="sl-SI" smtClean="0"/>
              <a:t>17. 06. 2024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0E03C18B-A631-226A-EC8C-5321297B6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"Financirata Republika Slovenija, Ministrstvo za izobraževanje, znanost in šport ter Evropska unija-NextGenerationEU"</a:t>
            </a:r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C2572121-BD6A-E6D9-7E35-2205292FA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8053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CE950F-7663-416B-CE45-49CE9A9B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2B4236DB-F85B-0AC9-5D4B-4ECC8F1BB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321CC-C9DC-4B1B-AC04-D9B27D957E83}" type="datetime1">
              <a:rPr lang="sl-SI" smtClean="0"/>
              <a:t>17. 06. 2024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C58686A2-044E-D787-DC94-1627E2CF6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"Financirata Republika Slovenija, Ministrstvo za izobraževanje, znanost in šport ter Evropska unija-NextGenerationEU"</a:t>
            </a:r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1CFE65D5-C33E-B332-0146-4005B910D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990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68D210A3-6EE8-51A8-8C31-DA41FA15B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D780-73FA-46C8-84AC-7695F8DCCD03}" type="datetime1">
              <a:rPr lang="sl-SI" smtClean="0"/>
              <a:t>17. 06. 2024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ABEB95AE-BFB5-1D8A-E9B7-3CABC6EB4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"Financirata Republika Slovenija, Ministrstvo za izobraževanje, znanost in šport ter Evropska unija-NextGenerationEU"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2D4F013-40B7-433A-9C6C-8AF9B3569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455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013524-48D3-5755-2BBC-2FED2ECEC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D93F85E-F7FD-8D82-E08E-B222E2CDA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BE8A3B0-93F1-2483-5C38-3048AFCF5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FAEFE97-4F60-B78C-FD1E-002BF7F1E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FA2D-F935-468A-AB41-96BF7679A2BB}" type="datetime1">
              <a:rPr lang="sl-SI" smtClean="0"/>
              <a:t>17. 06. 2024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A333F9B-D62E-E08D-33DD-15930F62C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"Financirata Republika Slovenija, Ministrstvo za izobraževanje, znanost in šport ter Evropska unija-NextGenerationEU"</a:t>
            </a:r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BB383A7B-56D4-969B-F790-755F1AA5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2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77B3DA-28EB-689B-8708-866DE8BCD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25A0AFE8-9871-C809-7882-EA9D610350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 dirty="0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0234CAED-9B60-59B9-3466-64D69274D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dirty="0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669BE653-0DA0-0146-8E7D-D3A058EFD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C0A4-17D3-4459-BFC9-09779B751916}" type="datetime1">
              <a:rPr lang="sl-SI" smtClean="0"/>
              <a:t>17. 06. 2024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E1A5001-A071-9025-D40E-0E313EAF9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4C1FD6E-5CC7-8ABE-EE92-932771BD7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334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5665629D-9896-1B3E-915A-4B3D5B535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1564294-AF29-45E7-5EDA-529006FD3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C20D7F3-9913-A71D-879A-730606D27B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BCF04-C5DF-46DC-BE18-BEA7BD7A4C41}" type="datetime1">
              <a:rPr lang="sl-SI" smtClean="0"/>
              <a:t>17. 06. 2024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842A83E-ADAA-CB43-E9E4-BB0E37D15F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/>
              <a:t>"Financirata Republika Slovenija, Ministrstvo za izobraževanje, znanost in šport ter Evropska unija-NextGenerationEU"</a:t>
            </a: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158E6BD-CB91-D7CC-8B59-92CADA2A81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5E717-D93B-4BFB-85FB-11813BB42D0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684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" y="-8680"/>
            <a:ext cx="12192765" cy="68575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821" y="2369975"/>
            <a:ext cx="6211078" cy="2208315"/>
          </a:xfrm>
        </p:spPr>
        <p:txBody>
          <a:bodyPr>
            <a:normAutofit/>
          </a:bodyPr>
          <a:lstStyle/>
          <a:p>
            <a:pPr algn="l"/>
            <a:endParaRPr lang="mk-MK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821" y="4875939"/>
            <a:ext cx="6211078" cy="515834"/>
          </a:xfrm>
        </p:spPr>
        <p:txBody>
          <a:bodyPr/>
          <a:lstStyle/>
          <a:p>
            <a:pPr algn="l"/>
            <a:endParaRPr lang="mk-MK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8820" y="6356350"/>
            <a:ext cx="7834579" cy="365125"/>
          </a:xfrm>
        </p:spPr>
        <p:txBody>
          <a:bodyPr/>
          <a:lstStyle/>
          <a:p>
            <a:r>
              <a:rPr lang="sl-SI" dirty="0"/>
              <a:t>"Financirata Republika Slovenija, Ministrstvo za izobraževanje,  znanost in šport ter Evropska unija-</a:t>
            </a:r>
            <a:r>
              <a:rPr lang="sl-SI" dirty="0" err="1"/>
              <a:t>NextGenerationEU</a:t>
            </a:r>
            <a:r>
              <a:rPr lang="sl-SI" dirty="0"/>
              <a:t>"</a:t>
            </a:r>
          </a:p>
        </p:txBody>
      </p:sp>
      <p:sp>
        <p:nvSpPr>
          <p:cNvPr id="6" name="Rectangle 5"/>
          <p:cNvSpPr/>
          <p:nvPr/>
        </p:nvSpPr>
        <p:spPr>
          <a:xfrm>
            <a:off x="-765" y="-8680"/>
            <a:ext cx="12192000" cy="1072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pic>
        <p:nvPicPr>
          <p:cNvPr id="7" name="Slika 4">
            <a:extLst>
              <a:ext uri="{FF2B5EF4-FFF2-40B4-BE49-F238E27FC236}">
                <a16:creationId xmlns:a16="http://schemas.microsoft.com/office/drawing/2014/main" id="{B5C1F3B4-73C9-CED1-E471-A40CBBB7CA0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56" y="232787"/>
            <a:ext cx="1869450" cy="559411"/>
          </a:xfrm>
          <a:prstGeom prst="rect">
            <a:avLst/>
          </a:prstGeom>
        </p:spPr>
      </p:pic>
      <p:pic>
        <p:nvPicPr>
          <p:cNvPr id="8" name="Slika 8">
            <a:extLst>
              <a:ext uri="{FF2B5EF4-FFF2-40B4-BE49-F238E27FC236}">
                <a16:creationId xmlns:a16="http://schemas.microsoft.com/office/drawing/2014/main" id="{FCB88EDD-026F-DFE3-BAE9-7313C2B059A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556" y="232787"/>
            <a:ext cx="1273063" cy="559411"/>
          </a:xfrm>
          <a:prstGeom prst="rect">
            <a:avLst/>
          </a:prstGeom>
        </p:spPr>
      </p:pic>
      <p:pic>
        <p:nvPicPr>
          <p:cNvPr id="9" name="Slika 9" descr="Slika, ki vsebuje besede besedilo, steklenica&#10;&#10;Opis je samodejno ustvarjen">
            <a:extLst>
              <a:ext uri="{FF2B5EF4-FFF2-40B4-BE49-F238E27FC236}">
                <a16:creationId xmlns:a16="http://schemas.microsoft.com/office/drawing/2014/main" id="{F70604A5-6575-82C2-2A21-D64BB0BB4A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25" y="348566"/>
            <a:ext cx="1973506" cy="433397"/>
          </a:xfrm>
          <a:prstGeom prst="rect">
            <a:avLst/>
          </a:prstGeom>
        </p:spPr>
      </p:pic>
      <p:pic>
        <p:nvPicPr>
          <p:cNvPr id="10" name="Slika 6">
            <a:extLst>
              <a:ext uri="{FF2B5EF4-FFF2-40B4-BE49-F238E27FC236}">
                <a16:creationId xmlns:a16="http://schemas.microsoft.com/office/drawing/2014/main" id="{6FA00371-D9C3-C5C6-99F3-EBA1FDF786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1863" y="256357"/>
            <a:ext cx="2601866" cy="53584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688" y="232787"/>
            <a:ext cx="2378965" cy="51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73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02637" y="-4763"/>
            <a:ext cx="12294637" cy="6858000"/>
          </a:xfrm>
          <a:prstGeom prst="rect">
            <a:avLst/>
          </a:prstGeom>
          <a:solidFill>
            <a:srgbClr val="0707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5" name="Označba mesta noge 3">
            <a:extLst>
              <a:ext uri="{FF2B5EF4-FFF2-40B4-BE49-F238E27FC236}">
                <a16:creationId xmlns:a16="http://schemas.microsoft.com/office/drawing/2014/main" id="{87599FAA-9855-6F33-32FE-FAE608C46A88}"/>
              </a:ext>
            </a:extLst>
          </p:cNvPr>
          <p:cNvSpPr>
            <a:spLocks/>
          </p:cNvSpPr>
          <p:nvPr/>
        </p:nvSpPr>
        <p:spPr>
          <a:xfrm>
            <a:off x="2315050" y="6561323"/>
            <a:ext cx="7561900" cy="2999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"Financirata Republika Slovenija, Ministrstvo za izobraževanje, znanost in šport ter Evropska unija-</a:t>
            </a:r>
            <a:r>
              <a:rPr kumimoji="0" lang="sl-SI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NextGenerationEU</a:t>
            </a:r>
            <a:r>
              <a:rPr kumimoji="0" lang="sl-S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"</a:t>
            </a:r>
            <a:endParaRPr kumimoji="0" lang="sl-SI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468" y="180706"/>
            <a:ext cx="2895030" cy="621251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839788" y="1040124"/>
            <a:ext cx="3932237" cy="1054359"/>
          </a:xfrm>
        </p:spPr>
        <p:txBody>
          <a:bodyPr>
            <a:normAutofit/>
          </a:bodyPr>
          <a:lstStyle/>
          <a:p>
            <a:endParaRPr lang="mk-MK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Picture Placeholder 15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half" idx="2"/>
          </p:nvPr>
        </p:nvSpPr>
        <p:spPr>
          <a:xfrm>
            <a:off x="839788" y="2444620"/>
            <a:ext cx="3932237" cy="3424368"/>
          </a:xfrm>
        </p:spPr>
        <p:txBody>
          <a:bodyPr/>
          <a:lstStyle/>
          <a:p>
            <a:endParaRPr lang="mk-MK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750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noge 3">
            <a:extLst>
              <a:ext uri="{FF2B5EF4-FFF2-40B4-BE49-F238E27FC236}">
                <a16:creationId xmlns:a16="http://schemas.microsoft.com/office/drawing/2014/main" id="{87599FAA-9855-6F33-32FE-FAE608C46A88}"/>
              </a:ext>
            </a:extLst>
          </p:cNvPr>
          <p:cNvSpPr>
            <a:spLocks/>
          </p:cNvSpPr>
          <p:nvPr/>
        </p:nvSpPr>
        <p:spPr>
          <a:xfrm>
            <a:off x="2315050" y="6561323"/>
            <a:ext cx="7561900" cy="2999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7772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"Financirata Republika Slovenija, Ministrstvo za izobraževanje, znanost in šport ter Evropska unija-</a:t>
            </a:r>
            <a:r>
              <a:rPr kumimoji="0" lang="sl-SI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NextGenerationEU</a:t>
            </a:r>
            <a:r>
              <a:rPr kumimoji="0" lang="sl-S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"</a:t>
            </a:r>
            <a:endParaRPr kumimoji="0" lang="sl-SI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839788" y="1040124"/>
            <a:ext cx="3932237" cy="1054359"/>
          </a:xfrm>
        </p:spPr>
        <p:txBody>
          <a:bodyPr/>
          <a:lstStyle/>
          <a:p>
            <a:endParaRPr lang="mk-M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Picture Placeholder 15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7" name="Text Placeholder 16"/>
          <p:cNvSpPr>
            <a:spLocks noGrp="1"/>
          </p:cNvSpPr>
          <p:nvPr>
            <p:ph type="body" sz="half" idx="2"/>
          </p:nvPr>
        </p:nvSpPr>
        <p:spPr>
          <a:xfrm>
            <a:off x="839788" y="2444620"/>
            <a:ext cx="3932237" cy="3424368"/>
          </a:xfrm>
        </p:spPr>
        <p:txBody>
          <a:bodyPr/>
          <a:lstStyle/>
          <a:p>
            <a:endParaRPr lang="mk-M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966" y="178057"/>
            <a:ext cx="2770943" cy="59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20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" y="-8680"/>
            <a:ext cx="12192765" cy="68575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3053" y="3420106"/>
            <a:ext cx="6992026" cy="668763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Hvala za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pozornost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mk-MK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3053" y="6356350"/>
            <a:ext cx="8108339" cy="365125"/>
          </a:xfrm>
        </p:spPr>
        <p:txBody>
          <a:bodyPr/>
          <a:lstStyle/>
          <a:p>
            <a:pPr algn="l"/>
            <a:r>
              <a:rPr lang="sl-SI" dirty="0"/>
              <a:t>"Financirata Republika Slovenija, Ministrstvo za izobraževanje, znanost in šport ter Evropska unija-</a:t>
            </a:r>
            <a:r>
              <a:rPr lang="sl-SI" dirty="0" err="1"/>
              <a:t>NextGenerationEU</a:t>
            </a:r>
            <a:r>
              <a:rPr lang="sl-SI" dirty="0"/>
              <a:t>"</a:t>
            </a:r>
          </a:p>
        </p:txBody>
      </p:sp>
      <p:sp>
        <p:nvSpPr>
          <p:cNvPr id="6" name="Rectangle 5"/>
          <p:cNvSpPr/>
          <p:nvPr/>
        </p:nvSpPr>
        <p:spPr>
          <a:xfrm>
            <a:off x="-765" y="-8680"/>
            <a:ext cx="12192000" cy="1072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pic>
        <p:nvPicPr>
          <p:cNvPr id="7" name="Slika 4">
            <a:extLst>
              <a:ext uri="{FF2B5EF4-FFF2-40B4-BE49-F238E27FC236}">
                <a16:creationId xmlns:a16="http://schemas.microsoft.com/office/drawing/2014/main" id="{B5C1F3B4-73C9-CED1-E471-A40CBBB7CA0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56" y="232787"/>
            <a:ext cx="1869450" cy="559411"/>
          </a:xfrm>
          <a:prstGeom prst="rect">
            <a:avLst/>
          </a:prstGeom>
        </p:spPr>
      </p:pic>
      <p:pic>
        <p:nvPicPr>
          <p:cNvPr id="8" name="Slika 8">
            <a:extLst>
              <a:ext uri="{FF2B5EF4-FFF2-40B4-BE49-F238E27FC236}">
                <a16:creationId xmlns:a16="http://schemas.microsoft.com/office/drawing/2014/main" id="{FCB88EDD-026F-DFE3-BAE9-7313C2B059A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556" y="232787"/>
            <a:ext cx="1273063" cy="559411"/>
          </a:xfrm>
          <a:prstGeom prst="rect">
            <a:avLst/>
          </a:prstGeom>
        </p:spPr>
      </p:pic>
      <p:pic>
        <p:nvPicPr>
          <p:cNvPr id="9" name="Slika 9" descr="Slika, ki vsebuje besede besedilo, steklenica&#10;&#10;Opis je samodejno ustvarjen">
            <a:extLst>
              <a:ext uri="{FF2B5EF4-FFF2-40B4-BE49-F238E27FC236}">
                <a16:creationId xmlns:a16="http://schemas.microsoft.com/office/drawing/2014/main" id="{F70604A5-6575-82C2-2A21-D64BB0BB4A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25" y="348566"/>
            <a:ext cx="1973506" cy="433397"/>
          </a:xfrm>
          <a:prstGeom prst="rect">
            <a:avLst/>
          </a:prstGeom>
        </p:spPr>
      </p:pic>
      <p:pic>
        <p:nvPicPr>
          <p:cNvPr id="10" name="Slika 6">
            <a:extLst>
              <a:ext uri="{FF2B5EF4-FFF2-40B4-BE49-F238E27FC236}">
                <a16:creationId xmlns:a16="http://schemas.microsoft.com/office/drawing/2014/main" id="{6FA00371-D9C3-C5C6-99F3-EBA1FDF786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1863" y="256357"/>
            <a:ext cx="2601866" cy="53584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688" y="232787"/>
            <a:ext cx="2378965" cy="51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98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F1DCE563D6949B0301B2CC6086921" ma:contentTypeVersion="13" ma:contentTypeDescription="Create a new document." ma:contentTypeScope="" ma:versionID="413291ea7990b76961b7a8f6c32fd121">
  <xsd:schema xmlns:xsd="http://www.w3.org/2001/XMLSchema" xmlns:xs="http://www.w3.org/2001/XMLSchema" xmlns:p="http://schemas.microsoft.com/office/2006/metadata/properties" xmlns:ns2="5fa80277-2b12-4fe9-a635-cd28ebc46b03" xmlns:ns3="8698c79a-9485-4dd4-b58f-6aa22bd9f169" targetNamespace="http://schemas.microsoft.com/office/2006/metadata/properties" ma:root="true" ma:fieldsID="1d787ca5743ea4fa05368e23b050a61b" ns2:_="" ns3:_="">
    <xsd:import namespace="5fa80277-2b12-4fe9-a635-cd28ebc46b03"/>
    <xsd:import namespace="8698c79a-9485-4dd4-b58f-6aa22bd9f1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Details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a80277-2b12-4fe9-a635-cd28ebc46b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5c7bf33-a257-4e00-9403-5619347451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8c79a-9485-4dd4-b58f-6aa22bd9f169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2cc3a53c-0c61-4d21-aabf-6e00d00ffeee}" ma:internalName="TaxCatchAll" ma:showField="CatchAllData" ma:web="8698c79a-9485-4dd4-b58f-6aa22bd9f1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fa80277-2b12-4fe9-a635-cd28ebc46b03">
      <Terms xmlns="http://schemas.microsoft.com/office/infopath/2007/PartnerControls"/>
    </lcf76f155ced4ddcb4097134ff3c332f>
    <SharedWithUsers xmlns="8698c79a-9485-4dd4-b58f-6aa22bd9f169">
      <UserInfo>
        <DisplayName>Torkar, Anja</DisplayName>
        <AccountId>32</AccountId>
        <AccountType/>
      </UserInfo>
      <UserInfo>
        <DisplayName>Leskovšek, Mirjam</DisplayName>
        <AccountId>21</AccountId>
        <AccountType/>
      </UserInfo>
      <UserInfo>
        <DisplayName>Bizjak, Matejka</DisplayName>
        <AccountId>17</AccountId>
        <AccountType/>
      </UserInfo>
      <UserInfo>
        <DisplayName>Janc, Blaž</DisplayName>
        <AccountId>14</AccountId>
        <AccountType/>
      </UserInfo>
      <UserInfo>
        <DisplayName>Kondič, Marinko</DisplayName>
        <AccountId>23</AccountId>
        <AccountType/>
      </UserInfo>
      <UserInfo>
        <DisplayName>Naglič, Iztok</DisplayName>
        <AccountId>13</AccountId>
        <AccountType/>
      </UserInfo>
      <UserInfo>
        <DisplayName>Stanković Elesini, Urška</DisplayName>
        <AccountId>9</AccountId>
        <AccountType/>
      </UserInfo>
      <UserInfo>
        <DisplayName>Vončina, Maja</DisplayName>
        <AccountId>6</AccountId>
        <AccountType/>
      </UserInfo>
      <UserInfo>
        <DisplayName>Vižintin, Goran</DisplayName>
        <AccountId>58</AccountId>
        <AccountType/>
      </UserInfo>
      <UserInfo>
        <DisplayName>Demšar, Andrej</DisplayName>
        <AccountId>8</AccountId>
        <AccountType/>
      </UserInfo>
      <UserInfo>
        <DisplayName>Urbas, Raša</DisplayName>
        <AccountId>18</AccountId>
        <AccountType/>
      </UserInfo>
    </SharedWithUsers>
    <TaxCatchAll xmlns="8698c79a-9485-4dd4-b58f-6aa22bd9f16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A7BF91-5C26-40E8-B93F-18C1EAAE2412}">
  <ds:schemaRefs>
    <ds:schemaRef ds:uri="5fa80277-2b12-4fe9-a635-cd28ebc46b03"/>
    <ds:schemaRef ds:uri="8698c79a-9485-4dd4-b58f-6aa22bd9f16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82FF6E7-A174-4778-91BD-D3DD199327C4}">
  <ds:schemaRefs>
    <ds:schemaRef ds:uri="http://www.w3.org/XML/1998/namespace"/>
    <ds:schemaRef ds:uri="8698c79a-9485-4dd4-b58f-6aa22bd9f169"/>
    <ds:schemaRef ds:uri="http://purl.org/dc/elements/1.1/"/>
    <ds:schemaRef ds:uri="5fa80277-2b12-4fe9-a635-cd28ebc46b03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2C060BE-2C8E-496C-960B-FF6851AC9B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68</Words>
  <Application>Microsoft Office PowerPoint</Application>
  <PresentationFormat>Širokozaslonsko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5" baseType="lpstr">
      <vt:lpstr>Officeova tema</vt:lpstr>
      <vt:lpstr>PowerPointova predstavitev</vt:lpstr>
      <vt:lpstr>PowerPointova predstavitev</vt:lpstr>
      <vt:lpstr>PowerPointova predstavitev</vt:lpstr>
      <vt:lpstr>Hvala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Rožanc, Eva</dc:creator>
  <cp:lastModifiedBy>UL NTF</cp:lastModifiedBy>
  <cp:revision>14</cp:revision>
  <dcterms:created xsi:type="dcterms:W3CDTF">2022-08-24T13:43:28Z</dcterms:created>
  <dcterms:modified xsi:type="dcterms:W3CDTF">2024-06-17T08:16:39Z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0x010100081F1DCE563D6949B0301B2CC6086921</vt:lpwstr>
  </property>
  <property fmtid="{D5CDD505-2E9C-101B-9397-08002B2CF9AE}" pid="3" name="MediaServiceImageTags">
    <vt:lpwstr/>
  </property>
</Properties>
</file>