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6" r:id="rId1"/>
  </p:sldMasterIdLst>
  <p:sldIdLst>
    <p:sldId id="263" r:id="rId2"/>
    <p:sldId id="264" r:id="rId3"/>
    <p:sldId id="266" r:id="rId4"/>
    <p:sldId id="265" r:id="rId5"/>
  </p:sldIdLst>
  <p:sldSz cx="47999650" cy="3599973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A4948"/>
    <a:srgbClr val="5BA445"/>
    <a:srgbClr val="61C3C2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18DC7ED-8332-4B0F-A814-2EC982231BF8}" v="142" dt="2025-01-17T08:24:40.08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20" d="100"/>
          <a:sy n="20" d="100"/>
        </p:scale>
        <p:origin x="802" y="-6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Čuk, Nina" userId="f0d8aa71-baa7-4061-8feb-4fabf11ba5c1" providerId="ADAL" clId="{231FBAFE-4FC5-4B9B-9F13-402FC10B70B8}"/>
    <pc:docChg chg="undo custSel modSld modMainMaster">
      <pc:chgData name="Čuk, Nina" userId="f0d8aa71-baa7-4061-8feb-4fabf11ba5c1" providerId="ADAL" clId="{231FBAFE-4FC5-4B9B-9F13-402FC10B70B8}" dt="2025-01-14T10:42:42.558" v="186" actId="700"/>
      <pc:docMkLst>
        <pc:docMk/>
      </pc:docMkLst>
      <pc:sldChg chg="addSp delSp modSp mod chgLayout">
        <pc:chgData name="Čuk, Nina" userId="f0d8aa71-baa7-4061-8feb-4fabf11ba5c1" providerId="ADAL" clId="{231FBAFE-4FC5-4B9B-9F13-402FC10B70B8}" dt="2025-01-14T10:42:20.753" v="185" actId="478"/>
        <pc:sldMkLst>
          <pc:docMk/>
          <pc:sldMk cId="2276866190" sldId="259"/>
        </pc:sldMkLst>
      </pc:sldChg>
      <pc:sldChg chg="addSp delSp modSp mod modClrScheme chgLayout">
        <pc:chgData name="Čuk, Nina" userId="f0d8aa71-baa7-4061-8feb-4fabf11ba5c1" providerId="ADAL" clId="{231FBAFE-4FC5-4B9B-9F13-402FC10B70B8}" dt="2025-01-14T10:42:42.558" v="186" actId="700"/>
        <pc:sldMkLst>
          <pc:docMk/>
          <pc:sldMk cId="1153482638" sldId="263"/>
        </pc:sldMkLst>
      </pc:sldChg>
      <pc:sldMasterChg chg="modSldLayout">
        <pc:chgData name="Čuk, Nina" userId="f0d8aa71-baa7-4061-8feb-4fabf11ba5c1" providerId="ADAL" clId="{231FBAFE-4FC5-4B9B-9F13-402FC10B70B8}" dt="2025-01-14T10:41:01.853" v="182" actId="1076"/>
        <pc:sldMasterMkLst>
          <pc:docMk/>
          <pc:sldMasterMk cId="924000811" sldId="2147483660"/>
        </pc:sldMasterMkLst>
        <pc:sldLayoutChg chg="modSp mod">
          <pc:chgData name="Čuk, Nina" userId="f0d8aa71-baa7-4061-8feb-4fabf11ba5c1" providerId="ADAL" clId="{231FBAFE-4FC5-4B9B-9F13-402FC10B70B8}" dt="2025-01-14T10:40:45.966" v="181" actId="1037"/>
          <pc:sldLayoutMkLst>
            <pc:docMk/>
            <pc:sldMasterMk cId="3469565894" sldId="2147483666"/>
            <pc:sldLayoutMk cId="766775040" sldId="2147483661"/>
          </pc:sldLayoutMkLst>
        </pc:sldLayoutChg>
        <pc:sldLayoutChg chg="modSp mod">
          <pc:chgData name="Čuk, Nina" userId="f0d8aa71-baa7-4061-8feb-4fabf11ba5c1" providerId="ADAL" clId="{231FBAFE-4FC5-4B9B-9F13-402FC10B70B8}" dt="2025-01-14T10:41:01.853" v="182" actId="1076"/>
          <pc:sldLayoutMkLst>
            <pc:docMk/>
            <pc:sldMasterMk cId="924000811" sldId="2147483660"/>
            <pc:sldLayoutMk cId="1302282072" sldId="2147483662"/>
          </pc:sldLayoutMkLst>
        </pc:sldLayoutChg>
      </pc:sldMasterChg>
      <pc:sldMasterChg chg="modSp mod modSldLayout">
        <pc:chgData name="Čuk, Nina" userId="f0d8aa71-baa7-4061-8feb-4fabf11ba5c1" providerId="ADAL" clId="{231FBAFE-4FC5-4B9B-9F13-402FC10B70B8}" dt="2025-01-14T10:41:36.363" v="183" actId="1076"/>
        <pc:sldMasterMkLst>
          <pc:docMk/>
          <pc:sldMasterMk cId="1580879110" sldId="2147483663"/>
        </pc:sldMasterMkLst>
        <pc:sldLayoutChg chg="addSp modSp mod">
          <pc:chgData name="Čuk, Nina" userId="f0d8aa71-baa7-4061-8feb-4fabf11ba5c1" providerId="ADAL" clId="{231FBAFE-4FC5-4B9B-9F13-402FC10B70B8}" dt="2025-01-14T10:38:21.486" v="140" actId="14100"/>
          <pc:sldLayoutMkLst>
            <pc:docMk/>
            <pc:sldMasterMk cId="1580879110" sldId="2147483663"/>
            <pc:sldLayoutMk cId="736404099" sldId="2147483664"/>
          </pc:sldLayoutMkLst>
        </pc:sldLayoutChg>
        <pc:sldLayoutChg chg="addSp delSp modSp mod">
          <pc:chgData name="Čuk, Nina" userId="f0d8aa71-baa7-4061-8feb-4fabf11ba5c1" providerId="ADAL" clId="{231FBAFE-4FC5-4B9B-9F13-402FC10B70B8}" dt="2025-01-14T10:41:36.363" v="183" actId="1076"/>
          <pc:sldLayoutMkLst>
            <pc:docMk/>
            <pc:sldMasterMk cId="2736693482" sldId="2147483679"/>
            <pc:sldLayoutMk cId="2848629843" sldId="2147483665"/>
          </pc:sldLayoutMkLst>
        </pc:sldLayoutChg>
      </pc:sldMasterChg>
    </pc:docChg>
  </pc:docChgLst>
  <pc:docChgLst>
    <pc:chgData name="Čuk, Nina" userId="f0d8aa71-baa7-4061-8feb-4fabf11ba5c1" providerId="ADAL" clId="{A18DC7ED-8332-4B0F-A814-2EC982231BF8}"/>
    <pc:docChg chg="undo custSel addSld delSld modSld addMainMaster delMainMaster modMainMaster">
      <pc:chgData name="Čuk, Nina" userId="f0d8aa71-baa7-4061-8feb-4fabf11ba5c1" providerId="ADAL" clId="{A18DC7ED-8332-4B0F-A814-2EC982231BF8}" dt="2025-01-17T08:24:48.879" v="599" actId="947"/>
      <pc:docMkLst>
        <pc:docMk/>
      </pc:docMkLst>
      <pc:sldChg chg="modSp add del mod">
        <pc:chgData name="Čuk, Nina" userId="f0d8aa71-baa7-4061-8feb-4fabf11ba5c1" providerId="ADAL" clId="{A18DC7ED-8332-4B0F-A814-2EC982231BF8}" dt="2025-01-15T09:17:33.725" v="10" actId="47"/>
        <pc:sldMkLst>
          <pc:docMk/>
          <pc:sldMk cId="2276866190" sldId="259"/>
        </pc:sldMkLst>
      </pc:sldChg>
      <pc:sldChg chg="addSp delSp modSp mod modClrScheme chgLayout">
        <pc:chgData name="Čuk, Nina" userId="f0d8aa71-baa7-4061-8feb-4fabf11ba5c1" providerId="ADAL" clId="{A18DC7ED-8332-4B0F-A814-2EC982231BF8}" dt="2025-01-17T08:24:48.879" v="599" actId="947"/>
        <pc:sldMkLst>
          <pc:docMk/>
          <pc:sldMk cId="1153482638" sldId="263"/>
        </pc:sldMkLst>
        <pc:spChg chg="add mod ord">
          <ac:chgData name="Čuk, Nina" userId="f0d8aa71-baa7-4061-8feb-4fabf11ba5c1" providerId="ADAL" clId="{A18DC7ED-8332-4B0F-A814-2EC982231BF8}" dt="2025-01-15T09:49:20.835" v="559" actId="20577"/>
          <ac:spMkLst>
            <pc:docMk/>
            <pc:sldMk cId="1153482638" sldId="263"/>
            <ac:spMk id="5" creationId="{68232D77-F647-F5E8-D0E9-98DA8DF1AD6C}"/>
          </ac:spMkLst>
        </pc:spChg>
        <pc:spChg chg="add mod ord">
          <ac:chgData name="Čuk, Nina" userId="f0d8aa71-baa7-4061-8feb-4fabf11ba5c1" providerId="ADAL" clId="{A18DC7ED-8332-4B0F-A814-2EC982231BF8}" dt="2025-01-17T08:24:48.879" v="599" actId="947"/>
          <ac:spMkLst>
            <pc:docMk/>
            <pc:sldMk cId="1153482638" sldId="263"/>
            <ac:spMk id="6" creationId="{D018CCF2-AFD9-CC60-0D01-0F55C93B8786}"/>
          </ac:spMkLst>
        </pc:spChg>
        <pc:spChg chg="add mod ord">
          <ac:chgData name="Čuk, Nina" userId="f0d8aa71-baa7-4061-8feb-4fabf11ba5c1" providerId="ADAL" clId="{A18DC7ED-8332-4B0F-A814-2EC982231BF8}" dt="2025-01-15T09:44:28.816" v="410" actId="700"/>
          <ac:spMkLst>
            <pc:docMk/>
            <pc:sldMk cId="1153482638" sldId="263"/>
            <ac:spMk id="7" creationId="{D6213604-8382-50A5-B6BC-3EEAC08C8174}"/>
          </ac:spMkLst>
        </pc:spChg>
        <pc:spChg chg="add mod ord">
          <ac:chgData name="Čuk, Nina" userId="f0d8aa71-baa7-4061-8feb-4fabf11ba5c1" providerId="ADAL" clId="{A18DC7ED-8332-4B0F-A814-2EC982231BF8}" dt="2025-01-15T09:44:28.816" v="410" actId="700"/>
          <ac:spMkLst>
            <pc:docMk/>
            <pc:sldMk cId="1153482638" sldId="263"/>
            <ac:spMk id="8" creationId="{AC0CD211-9AC3-30B4-8E2A-339021845F92}"/>
          </ac:spMkLst>
        </pc:spChg>
      </pc:sldChg>
      <pc:sldChg chg="addSp delSp modSp new mod modClrScheme chgLayout">
        <pc:chgData name="Čuk, Nina" userId="f0d8aa71-baa7-4061-8feb-4fabf11ba5c1" providerId="ADAL" clId="{A18DC7ED-8332-4B0F-A814-2EC982231BF8}" dt="2025-01-15T09:48:49.113" v="518" actId="27636"/>
        <pc:sldMkLst>
          <pc:docMk/>
          <pc:sldMk cId="3161425846" sldId="264"/>
        </pc:sldMkLst>
        <pc:spChg chg="add mod ord">
          <ac:chgData name="Čuk, Nina" userId="f0d8aa71-baa7-4061-8feb-4fabf11ba5c1" providerId="ADAL" clId="{A18DC7ED-8332-4B0F-A814-2EC982231BF8}" dt="2025-01-15T09:48:49.079" v="517" actId="700"/>
          <ac:spMkLst>
            <pc:docMk/>
            <pc:sldMk cId="3161425846" sldId="264"/>
            <ac:spMk id="6" creationId="{2B4076BA-ED70-0A26-E6A0-7ACB75A11F03}"/>
          </ac:spMkLst>
        </pc:spChg>
        <pc:spChg chg="add mod ord">
          <ac:chgData name="Čuk, Nina" userId="f0d8aa71-baa7-4061-8feb-4fabf11ba5c1" providerId="ADAL" clId="{A18DC7ED-8332-4B0F-A814-2EC982231BF8}" dt="2025-01-15T09:48:49.113" v="518" actId="27636"/>
          <ac:spMkLst>
            <pc:docMk/>
            <pc:sldMk cId="3161425846" sldId="264"/>
            <ac:spMk id="7" creationId="{59C40A48-23ED-4DE4-DE1E-6DDA5C5455B7}"/>
          </ac:spMkLst>
        </pc:spChg>
        <pc:spChg chg="add mod ord">
          <ac:chgData name="Čuk, Nina" userId="f0d8aa71-baa7-4061-8feb-4fabf11ba5c1" providerId="ADAL" clId="{A18DC7ED-8332-4B0F-A814-2EC982231BF8}" dt="2025-01-15T09:48:49.079" v="517" actId="700"/>
          <ac:spMkLst>
            <pc:docMk/>
            <pc:sldMk cId="3161425846" sldId="264"/>
            <ac:spMk id="8" creationId="{F885967A-0AB6-9F0F-36D8-8BF2F542657A}"/>
          </ac:spMkLst>
        </pc:spChg>
      </pc:sldChg>
      <pc:sldChg chg="addSp delSp modSp add mod modClrScheme chgLayout">
        <pc:chgData name="Čuk, Nina" userId="f0d8aa71-baa7-4061-8feb-4fabf11ba5c1" providerId="ADAL" clId="{A18DC7ED-8332-4B0F-A814-2EC982231BF8}" dt="2025-01-15T09:44:38.368" v="413" actId="700"/>
        <pc:sldMkLst>
          <pc:docMk/>
          <pc:sldMk cId="3176616093" sldId="265"/>
        </pc:sldMkLst>
        <pc:spChg chg="add mod ord">
          <ac:chgData name="Čuk, Nina" userId="f0d8aa71-baa7-4061-8feb-4fabf11ba5c1" providerId="ADAL" clId="{A18DC7ED-8332-4B0F-A814-2EC982231BF8}" dt="2025-01-15T09:44:38.368" v="413" actId="700"/>
          <ac:spMkLst>
            <pc:docMk/>
            <pc:sldMk cId="3176616093" sldId="265"/>
            <ac:spMk id="2" creationId="{5F370588-4CF0-B964-FE42-3D7E892FB9C0}"/>
          </ac:spMkLst>
        </pc:spChg>
        <pc:spChg chg="add mod ord">
          <ac:chgData name="Čuk, Nina" userId="f0d8aa71-baa7-4061-8feb-4fabf11ba5c1" providerId="ADAL" clId="{A18DC7ED-8332-4B0F-A814-2EC982231BF8}" dt="2025-01-15T09:44:38.368" v="413" actId="700"/>
          <ac:spMkLst>
            <pc:docMk/>
            <pc:sldMk cId="3176616093" sldId="265"/>
            <ac:spMk id="3" creationId="{66A6C8A7-3CE8-41A7-0C7F-70CB7704B368}"/>
          </ac:spMkLst>
        </pc:spChg>
        <pc:spChg chg="add mod ord">
          <ac:chgData name="Čuk, Nina" userId="f0d8aa71-baa7-4061-8feb-4fabf11ba5c1" providerId="ADAL" clId="{A18DC7ED-8332-4B0F-A814-2EC982231BF8}" dt="2025-01-15T09:44:38.368" v="413" actId="700"/>
          <ac:spMkLst>
            <pc:docMk/>
            <pc:sldMk cId="3176616093" sldId="265"/>
            <ac:spMk id="6" creationId="{1D84F040-EF6E-3279-5FCE-B73C5514A215}"/>
          </ac:spMkLst>
        </pc:spChg>
      </pc:sldChg>
      <pc:sldChg chg="addSp delSp modSp add mod modClrScheme chgLayout">
        <pc:chgData name="Čuk, Nina" userId="f0d8aa71-baa7-4061-8feb-4fabf11ba5c1" providerId="ADAL" clId="{A18DC7ED-8332-4B0F-A814-2EC982231BF8}" dt="2025-01-15T09:48:54.914" v="521" actId="27636"/>
        <pc:sldMkLst>
          <pc:docMk/>
          <pc:sldMk cId="2725468628" sldId="266"/>
        </pc:sldMkLst>
        <pc:spChg chg="add mod ord">
          <ac:chgData name="Čuk, Nina" userId="f0d8aa71-baa7-4061-8feb-4fabf11ba5c1" providerId="ADAL" clId="{A18DC7ED-8332-4B0F-A814-2EC982231BF8}" dt="2025-01-15T09:48:54.874" v="520" actId="700"/>
          <ac:spMkLst>
            <pc:docMk/>
            <pc:sldMk cId="2725468628" sldId="266"/>
            <ac:spMk id="2" creationId="{9AEA13CF-F5D0-CA9C-AC3D-29B30DA6D94E}"/>
          </ac:spMkLst>
        </pc:spChg>
        <pc:spChg chg="add mod ord">
          <ac:chgData name="Čuk, Nina" userId="f0d8aa71-baa7-4061-8feb-4fabf11ba5c1" providerId="ADAL" clId="{A18DC7ED-8332-4B0F-A814-2EC982231BF8}" dt="2025-01-15T09:48:54.914" v="521" actId="27636"/>
          <ac:spMkLst>
            <pc:docMk/>
            <pc:sldMk cId="2725468628" sldId="266"/>
            <ac:spMk id="3" creationId="{39EB4C9E-37FE-A556-88EE-F99366CCC9AF}"/>
          </ac:spMkLst>
        </pc:spChg>
        <pc:spChg chg="add mod ord">
          <ac:chgData name="Čuk, Nina" userId="f0d8aa71-baa7-4061-8feb-4fabf11ba5c1" providerId="ADAL" clId="{A18DC7ED-8332-4B0F-A814-2EC982231BF8}" dt="2025-01-15T09:48:54.874" v="520" actId="700"/>
          <ac:spMkLst>
            <pc:docMk/>
            <pc:sldMk cId="2725468628" sldId="266"/>
            <ac:spMk id="4" creationId="{4701B989-91C1-C66A-5939-9E93F6B273FF}"/>
          </ac:spMkLst>
        </pc:spChg>
      </pc:sldChg>
      <pc:sldMasterChg chg="modSldLayout">
        <pc:chgData name="Čuk, Nina" userId="f0d8aa71-baa7-4061-8feb-4fabf11ba5c1" providerId="ADAL" clId="{A18DC7ED-8332-4B0F-A814-2EC982231BF8}" dt="2025-01-15T09:17:30.157" v="9"/>
        <pc:sldMasterMkLst>
          <pc:docMk/>
          <pc:sldMasterMk cId="924000811" sldId="2147483660"/>
        </pc:sldMasterMkLst>
        <pc:sldLayoutChg chg="modSp">
          <pc:chgData name="Čuk, Nina" userId="f0d8aa71-baa7-4061-8feb-4fabf11ba5c1" providerId="ADAL" clId="{A18DC7ED-8332-4B0F-A814-2EC982231BF8}" dt="2025-01-15T09:17:30.157" v="9"/>
          <pc:sldLayoutMkLst>
            <pc:docMk/>
            <pc:sldMasterMk cId="3469565894" sldId="2147483666"/>
            <pc:sldLayoutMk cId="766775040" sldId="2147483661"/>
          </pc:sldLayoutMkLst>
        </pc:sldLayoutChg>
        <pc:sldLayoutChg chg="modSp">
          <pc:chgData name="Čuk, Nina" userId="f0d8aa71-baa7-4061-8feb-4fabf11ba5c1" providerId="ADAL" clId="{A18DC7ED-8332-4B0F-A814-2EC982231BF8}" dt="2025-01-15T09:17:30.157" v="9"/>
          <pc:sldLayoutMkLst>
            <pc:docMk/>
            <pc:sldMasterMk cId="924000811" sldId="2147483660"/>
            <pc:sldLayoutMk cId="1302282072" sldId="2147483662"/>
          </pc:sldLayoutMkLst>
        </pc:sldLayoutChg>
      </pc:sldMasterChg>
      <pc:sldMasterChg chg="modSp modSldLayout">
        <pc:chgData name="Čuk, Nina" userId="f0d8aa71-baa7-4061-8feb-4fabf11ba5c1" providerId="ADAL" clId="{A18DC7ED-8332-4B0F-A814-2EC982231BF8}" dt="2025-01-15T09:17:30.157" v="9"/>
        <pc:sldMasterMkLst>
          <pc:docMk/>
          <pc:sldMasterMk cId="1580879110" sldId="2147483663"/>
        </pc:sldMasterMkLst>
        <pc:sldLayoutChg chg="modSp">
          <pc:chgData name="Čuk, Nina" userId="f0d8aa71-baa7-4061-8feb-4fabf11ba5c1" providerId="ADAL" clId="{A18DC7ED-8332-4B0F-A814-2EC982231BF8}" dt="2025-01-15T09:17:30.157" v="9"/>
          <pc:sldLayoutMkLst>
            <pc:docMk/>
            <pc:sldMasterMk cId="1580879110" sldId="2147483663"/>
            <pc:sldLayoutMk cId="736404099" sldId="2147483664"/>
          </pc:sldLayoutMkLst>
        </pc:sldLayoutChg>
        <pc:sldLayoutChg chg="modSp">
          <pc:chgData name="Čuk, Nina" userId="f0d8aa71-baa7-4061-8feb-4fabf11ba5c1" providerId="ADAL" clId="{A18DC7ED-8332-4B0F-A814-2EC982231BF8}" dt="2025-01-15T09:17:30.157" v="9"/>
          <pc:sldLayoutMkLst>
            <pc:docMk/>
            <pc:sldMasterMk cId="2736693482" sldId="2147483679"/>
            <pc:sldLayoutMk cId="2848629843" sldId="2147483665"/>
          </pc:sldLayoutMkLst>
        </pc:sldLayoutChg>
      </pc:sldMasterChg>
      <pc:sldMasterChg chg="mod addSldLayout modSldLayout sldLayoutOrd">
        <pc:chgData name="Čuk, Nina" userId="f0d8aa71-baa7-4061-8feb-4fabf11ba5c1" providerId="ADAL" clId="{A18DC7ED-8332-4B0F-A814-2EC982231BF8}" dt="2025-01-17T08:11:09.953" v="569" actId="2711"/>
        <pc:sldMasterMkLst>
          <pc:docMk/>
          <pc:sldMasterMk cId="3469565894" sldId="2147483666"/>
        </pc:sldMasterMkLst>
        <pc:sldLayoutChg chg="delSp mod">
          <pc:chgData name="Čuk, Nina" userId="f0d8aa71-baa7-4061-8feb-4fabf11ba5c1" providerId="ADAL" clId="{A18DC7ED-8332-4B0F-A814-2EC982231BF8}" dt="2025-01-15T09:21:20.098" v="60" actId="21"/>
          <pc:sldLayoutMkLst>
            <pc:docMk/>
            <pc:sldMasterMk cId="3469565894" sldId="2147483666"/>
            <pc:sldLayoutMk cId="766775040" sldId="2147483661"/>
          </pc:sldLayoutMkLst>
        </pc:sldLayoutChg>
        <pc:sldLayoutChg chg="addSp delSp modSp mod">
          <pc:chgData name="Čuk, Nina" userId="f0d8aa71-baa7-4061-8feb-4fabf11ba5c1" providerId="ADAL" clId="{A18DC7ED-8332-4B0F-A814-2EC982231BF8}" dt="2025-01-17T08:10:57.536" v="566" actId="2711"/>
          <pc:sldLayoutMkLst>
            <pc:docMk/>
            <pc:sldMasterMk cId="3469565894" sldId="2147483666"/>
            <pc:sldLayoutMk cId="1584489813" sldId="2147483667"/>
          </pc:sldLayoutMkLst>
          <pc:spChg chg="add mod">
            <ac:chgData name="Čuk, Nina" userId="f0d8aa71-baa7-4061-8feb-4fabf11ba5c1" providerId="ADAL" clId="{A18DC7ED-8332-4B0F-A814-2EC982231BF8}" dt="2025-01-15T09:29:48.881" v="160" actId="21"/>
            <ac:spMkLst>
              <pc:docMk/>
              <pc:sldMasterMk cId="3469565894" sldId="2147483666"/>
              <pc:sldLayoutMk cId="1584489813" sldId="2147483667"/>
              <ac:spMk id="7" creationId="{00000000-0000-0000-0000-000000000000}"/>
            </ac:spMkLst>
          </pc:spChg>
          <pc:spChg chg="add mod">
            <ac:chgData name="Čuk, Nina" userId="f0d8aa71-baa7-4061-8feb-4fabf11ba5c1" providerId="ADAL" clId="{A18DC7ED-8332-4B0F-A814-2EC982231BF8}" dt="2025-01-15T09:27:04.183" v="123" actId="14100"/>
            <ac:spMkLst>
              <pc:docMk/>
              <pc:sldMasterMk cId="3469565894" sldId="2147483666"/>
              <pc:sldLayoutMk cId="1584489813" sldId="2147483667"/>
              <ac:spMk id="8" creationId="{EF9F5213-9A78-313E-E665-6A2A35288093}"/>
            </ac:spMkLst>
          </pc:spChg>
          <pc:spChg chg="add mod">
            <ac:chgData name="Čuk, Nina" userId="f0d8aa71-baa7-4061-8feb-4fabf11ba5c1" providerId="ADAL" clId="{A18DC7ED-8332-4B0F-A814-2EC982231BF8}" dt="2025-01-15T09:26:57.248" v="122" actId="1076"/>
            <ac:spMkLst>
              <pc:docMk/>
              <pc:sldMasterMk cId="3469565894" sldId="2147483666"/>
              <pc:sldLayoutMk cId="1584489813" sldId="2147483667"/>
              <ac:spMk id="9" creationId="{BE9A75D6-EBE2-4239-1DE9-B9078D7AB914}"/>
            </ac:spMkLst>
          </pc:spChg>
          <pc:spChg chg="add mod">
            <ac:chgData name="Čuk, Nina" userId="f0d8aa71-baa7-4061-8feb-4fabf11ba5c1" providerId="ADAL" clId="{A18DC7ED-8332-4B0F-A814-2EC982231BF8}" dt="2025-01-17T08:10:57.536" v="566" actId="2711"/>
            <ac:spMkLst>
              <pc:docMk/>
              <pc:sldMasterMk cId="3469565894" sldId="2147483666"/>
              <pc:sldLayoutMk cId="1584489813" sldId="2147483667"/>
              <ac:spMk id="10" creationId="{598362D4-CAF9-649F-BBD2-11A18B4DB410}"/>
            </ac:spMkLst>
          </pc:spChg>
          <pc:spChg chg="add mod">
            <ac:chgData name="Čuk, Nina" userId="f0d8aa71-baa7-4061-8feb-4fabf11ba5c1" providerId="ADAL" clId="{A18DC7ED-8332-4B0F-A814-2EC982231BF8}" dt="2025-01-15T09:42:26.170" v="388" actId="1076"/>
            <ac:spMkLst>
              <pc:docMk/>
              <pc:sldMasterMk cId="3469565894" sldId="2147483666"/>
              <pc:sldLayoutMk cId="1584489813" sldId="2147483667"/>
              <ac:spMk id="14" creationId="{16AB95EC-4935-E2E9-2306-F5BF8E87EF19}"/>
            </ac:spMkLst>
          </pc:spChg>
          <pc:spChg chg="add mod">
            <ac:chgData name="Čuk, Nina" userId="f0d8aa71-baa7-4061-8feb-4fabf11ba5c1" providerId="ADAL" clId="{A18DC7ED-8332-4B0F-A814-2EC982231BF8}" dt="2025-01-15T09:42:29.262" v="389" actId="1076"/>
            <ac:spMkLst>
              <pc:docMk/>
              <pc:sldMasterMk cId="3469565894" sldId="2147483666"/>
              <pc:sldLayoutMk cId="1584489813" sldId="2147483667"/>
              <ac:spMk id="15" creationId="{9AE0AEB3-05F9-55B6-9322-7369346E31DE}"/>
            </ac:spMkLst>
          </pc:spChg>
          <pc:spChg chg="add mod">
            <ac:chgData name="Čuk, Nina" userId="f0d8aa71-baa7-4061-8feb-4fabf11ba5c1" providerId="ADAL" clId="{A18DC7ED-8332-4B0F-A814-2EC982231BF8}" dt="2025-01-15T09:36:43.126" v="290" actId="21"/>
            <ac:spMkLst>
              <pc:docMk/>
              <pc:sldMasterMk cId="3469565894" sldId="2147483666"/>
              <pc:sldLayoutMk cId="1584489813" sldId="2147483667"/>
              <ac:spMk id="18" creationId="{5E63CE67-F0E5-76DA-3CD4-37B341B16DB0}"/>
            </ac:spMkLst>
          </pc:spChg>
          <pc:spChg chg="add mod">
            <ac:chgData name="Čuk, Nina" userId="f0d8aa71-baa7-4061-8feb-4fabf11ba5c1" providerId="ADAL" clId="{A18DC7ED-8332-4B0F-A814-2EC982231BF8}" dt="2025-01-15T09:43:45.872" v="407" actId="255"/>
            <ac:spMkLst>
              <pc:docMk/>
              <pc:sldMasterMk cId="3469565894" sldId="2147483666"/>
              <pc:sldLayoutMk cId="1584489813" sldId="2147483667"/>
              <ac:spMk id="21" creationId="{00000000-0000-0000-0000-000000000000}"/>
            </ac:spMkLst>
          </pc:spChg>
          <pc:spChg chg="add mod">
            <ac:chgData name="Čuk, Nina" userId="f0d8aa71-baa7-4061-8feb-4fabf11ba5c1" providerId="ADAL" clId="{A18DC7ED-8332-4B0F-A814-2EC982231BF8}" dt="2025-01-15T09:40:02.189" v="372" actId="1076"/>
            <ac:spMkLst>
              <pc:docMk/>
              <pc:sldMasterMk cId="3469565894" sldId="2147483666"/>
              <pc:sldLayoutMk cId="1584489813" sldId="2147483667"/>
              <ac:spMk id="22" creationId="{B067D06D-2DBE-DCAE-DAF4-6D47DC47F5A3}"/>
            </ac:spMkLst>
          </pc:spChg>
          <pc:picChg chg="add mod">
            <ac:chgData name="Čuk, Nina" userId="f0d8aa71-baa7-4061-8feb-4fabf11ba5c1" providerId="ADAL" clId="{A18DC7ED-8332-4B0F-A814-2EC982231BF8}" dt="2025-01-15T09:40:06.024" v="373" actId="1076"/>
            <ac:picMkLst>
              <pc:docMk/>
              <pc:sldMasterMk cId="3469565894" sldId="2147483666"/>
              <pc:sldLayoutMk cId="1584489813" sldId="2147483667"/>
              <ac:picMk id="11" creationId="{16036ED0-968C-B990-589B-8145ED59C24F}"/>
            </ac:picMkLst>
          </pc:picChg>
          <pc:picChg chg="add mod">
            <ac:chgData name="Čuk, Nina" userId="f0d8aa71-baa7-4061-8feb-4fabf11ba5c1" providerId="ADAL" clId="{A18DC7ED-8332-4B0F-A814-2EC982231BF8}" dt="2025-01-15T09:35:00.323" v="238" actId="1076"/>
            <ac:picMkLst>
              <pc:docMk/>
              <pc:sldMasterMk cId="3469565894" sldId="2147483666"/>
              <pc:sldLayoutMk cId="1584489813" sldId="2147483667"/>
              <ac:picMk id="12" creationId="{575B21CB-02C6-465B-2728-5898BC78A169}"/>
            </ac:picMkLst>
          </pc:picChg>
        </pc:sldLayoutChg>
        <pc:sldLayoutChg chg="delSp mod">
          <pc:chgData name="Čuk, Nina" userId="f0d8aa71-baa7-4061-8feb-4fabf11ba5c1" providerId="ADAL" clId="{A18DC7ED-8332-4B0F-A814-2EC982231BF8}" dt="2025-01-15T09:29:41.650" v="157" actId="21"/>
          <pc:sldLayoutMkLst>
            <pc:docMk/>
            <pc:sldMasterMk cId="3469565894" sldId="2147483666"/>
            <pc:sldLayoutMk cId="2984563602" sldId="2147483668"/>
          </pc:sldLayoutMkLst>
        </pc:sldLayoutChg>
        <pc:sldLayoutChg chg="delSp mod">
          <pc:chgData name="Čuk, Nina" userId="f0d8aa71-baa7-4061-8feb-4fabf11ba5c1" providerId="ADAL" clId="{A18DC7ED-8332-4B0F-A814-2EC982231BF8}" dt="2025-01-15T09:37:18.416" v="298" actId="21"/>
          <pc:sldLayoutMkLst>
            <pc:docMk/>
            <pc:sldMasterMk cId="3469565894" sldId="2147483666"/>
            <pc:sldLayoutMk cId="2995000397" sldId="2147483669"/>
          </pc:sldLayoutMkLst>
        </pc:sldLayoutChg>
        <pc:sldLayoutChg chg="delSp mod ord">
          <pc:chgData name="Čuk, Nina" userId="f0d8aa71-baa7-4061-8feb-4fabf11ba5c1" providerId="ADAL" clId="{A18DC7ED-8332-4B0F-A814-2EC982231BF8}" dt="2025-01-15T09:17:52.459" v="12" actId="21"/>
          <pc:sldLayoutMkLst>
            <pc:docMk/>
            <pc:sldMasterMk cId="3469565894" sldId="2147483666"/>
            <pc:sldLayoutMk cId="36541239" sldId="2147483678"/>
          </pc:sldLayoutMkLst>
        </pc:sldLayoutChg>
        <pc:sldLayoutChg chg="addSp delSp modSp add mod modTransition">
          <pc:chgData name="Čuk, Nina" userId="f0d8aa71-baa7-4061-8feb-4fabf11ba5c1" providerId="ADAL" clId="{A18DC7ED-8332-4B0F-A814-2EC982231BF8}" dt="2025-01-17T08:11:09.953" v="569" actId="2711"/>
          <pc:sldLayoutMkLst>
            <pc:docMk/>
            <pc:sldMasterMk cId="3469565894" sldId="2147483666"/>
            <pc:sldLayoutMk cId="2877830708" sldId="2147483679"/>
          </pc:sldLayoutMkLst>
          <pc:spChg chg="add mod">
            <ac:chgData name="Čuk, Nina" userId="f0d8aa71-baa7-4061-8feb-4fabf11ba5c1" providerId="ADAL" clId="{A18DC7ED-8332-4B0F-A814-2EC982231BF8}" dt="2025-01-15T09:52:46.193" v="564" actId="20577"/>
            <ac:spMkLst>
              <pc:docMk/>
              <pc:sldMasterMk cId="3469565894" sldId="2147483666"/>
              <pc:sldLayoutMk cId="2877830708" sldId="2147483679"/>
              <ac:spMk id="2" creationId="{D5C1AA37-4251-A651-3CE1-739245C30202}"/>
            </ac:spMkLst>
          </pc:spChg>
          <pc:spChg chg="add mod">
            <ac:chgData name="Čuk, Nina" userId="f0d8aa71-baa7-4061-8feb-4fabf11ba5c1" providerId="ADAL" clId="{A18DC7ED-8332-4B0F-A814-2EC982231BF8}" dt="2025-01-17T08:11:09.953" v="569" actId="2711"/>
            <ac:spMkLst>
              <pc:docMk/>
              <pc:sldMasterMk cId="3469565894" sldId="2147483666"/>
              <pc:sldLayoutMk cId="2877830708" sldId="2147483679"/>
              <ac:spMk id="3" creationId="{72BFD370-5351-1B7A-21AE-207A1C249312}"/>
            </ac:spMkLst>
          </pc:spChg>
          <pc:spChg chg="add mod">
            <ac:chgData name="Čuk, Nina" userId="f0d8aa71-baa7-4061-8feb-4fabf11ba5c1" providerId="ADAL" clId="{A18DC7ED-8332-4B0F-A814-2EC982231BF8}" dt="2025-01-15T09:47:12.451" v="462" actId="207"/>
            <ac:spMkLst>
              <pc:docMk/>
              <pc:sldMasterMk cId="3469565894" sldId="2147483666"/>
              <pc:sldLayoutMk cId="2877830708" sldId="2147483679"/>
              <ac:spMk id="5" creationId="{AD6DF97E-3A71-117A-58CC-D5C463432215}"/>
            </ac:spMkLst>
          </pc:spChg>
          <pc:spChg chg="mod">
            <ac:chgData name="Čuk, Nina" userId="f0d8aa71-baa7-4061-8feb-4fabf11ba5c1" providerId="ADAL" clId="{A18DC7ED-8332-4B0F-A814-2EC982231BF8}" dt="2025-01-15T09:42:00.426" v="386" actId="207"/>
            <ac:spMkLst>
              <pc:docMk/>
              <pc:sldMasterMk cId="3469565894" sldId="2147483666"/>
              <pc:sldLayoutMk cId="2877830708" sldId="2147483679"/>
              <ac:spMk id="6" creationId="{00000000-0000-0000-0000-000000000000}"/>
            </ac:spMkLst>
          </pc:spChg>
          <pc:spChg chg="mod">
            <ac:chgData name="Čuk, Nina" userId="f0d8aa71-baa7-4061-8feb-4fabf11ba5c1" providerId="ADAL" clId="{A18DC7ED-8332-4B0F-A814-2EC982231BF8}" dt="2025-01-15T09:32:02.308" v="208" actId="1076"/>
            <ac:spMkLst>
              <pc:docMk/>
              <pc:sldMasterMk cId="3469565894" sldId="2147483666"/>
              <pc:sldLayoutMk cId="2877830708" sldId="2147483679"/>
              <ac:spMk id="9" creationId="{BE9A75D6-EBE2-4239-1DE9-B9078D7AB914}"/>
            </ac:spMkLst>
          </pc:spChg>
          <pc:picChg chg="add mod">
            <ac:chgData name="Čuk, Nina" userId="f0d8aa71-baa7-4061-8feb-4fabf11ba5c1" providerId="ADAL" clId="{A18DC7ED-8332-4B0F-A814-2EC982231BF8}" dt="2025-01-15T09:41:39.357" v="382"/>
            <ac:picMkLst>
              <pc:docMk/>
              <pc:sldMasterMk cId="3469565894" sldId="2147483666"/>
              <pc:sldLayoutMk cId="2877830708" sldId="2147483679"/>
              <ac:picMk id="4" creationId="{557E49EE-EC43-348A-F230-B529CFFB2C1D}"/>
            </ac:picMkLst>
          </pc:picChg>
        </pc:sldLayoutChg>
        <pc:sldLayoutChg chg="addSp delSp modSp add mod modTransition">
          <pc:chgData name="Čuk, Nina" userId="f0d8aa71-baa7-4061-8feb-4fabf11ba5c1" providerId="ADAL" clId="{A18DC7ED-8332-4B0F-A814-2EC982231BF8}" dt="2025-01-17T08:11:01.873" v="567" actId="2711"/>
          <pc:sldLayoutMkLst>
            <pc:docMk/>
            <pc:sldMasterMk cId="3469565894" sldId="2147483666"/>
            <pc:sldLayoutMk cId="2900084975" sldId="2147483680"/>
          </pc:sldLayoutMkLst>
          <pc:spChg chg="add mod">
            <ac:chgData name="Čuk, Nina" userId="f0d8aa71-baa7-4061-8feb-4fabf11ba5c1" providerId="ADAL" clId="{A18DC7ED-8332-4B0F-A814-2EC982231BF8}" dt="2025-01-15T09:48:19.896" v="513" actId="14100"/>
            <ac:spMkLst>
              <pc:docMk/>
              <pc:sldMasterMk cId="3469565894" sldId="2147483666"/>
              <pc:sldLayoutMk cId="2900084975" sldId="2147483680"/>
              <ac:spMk id="5" creationId="{0815006D-28B7-DB9E-5AA3-B47CEE4B5617}"/>
            </ac:spMkLst>
          </pc:spChg>
          <pc:spChg chg="mod">
            <ac:chgData name="Čuk, Nina" userId="f0d8aa71-baa7-4061-8feb-4fabf11ba5c1" providerId="ADAL" clId="{A18DC7ED-8332-4B0F-A814-2EC982231BF8}" dt="2025-01-15T09:46:05.691" v="417" actId="14100"/>
            <ac:spMkLst>
              <pc:docMk/>
              <pc:sldMasterMk cId="3469565894" sldId="2147483666"/>
              <pc:sldLayoutMk cId="2900084975" sldId="2147483680"/>
              <ac:spMk id="8" creationId="{EF9F5213-9A78-313E-E665-6A2A35288093}"/>
            </ac:spMkLst>
          </pc:spChg>
          <pc:spChg chg="mod">
            <ac:chgData name="Čuk, Nina" userId="f0d8aa71-baa7-4061-8feb-4fabf11ba5c1" providerId="ADAL" clId="{A18DC7ED-8332-4B0F-A814-2EC982231BF8}" dt="2025-01-17T08:11:01.873" v="567" actId="2711"/>
            <ac:spMkLst>
              <pc:docMk/>
              <pc:sldMasterMk cId="3469565894" sldId="2147483666"/>
              <pc:sldLayoutMk cId="2900084975" sldId="2147483680"/>
              <ac:spMk id="10" creationId="{598362D4-CAF9-649F-BBD2-11A18B4DB410}"/>
            </ac:spMkLst>
          </pc:spChg>
          <pc:spChg chg="mod">
            <ac:chgData name="Čuk, Nina" userId="f0d8aa71-baa7-4061-8feb-4fabf11ba5c1" providerId="ADAL" clId="{A18DC7ED-8332-4B0F-A814-2EC982231BF8}" dt="2025-01-15T09:47:29.165" v="463" actId="14100"/>
            <ac:spMkLst>
              <pc:docMk/>
              <pc:sldMasterMk cId="3469565894" sldId="2147483666"/>
              <pc:sldLayoutMk cId="2900084975" sldId="2147483680"/>
              <ac:spMk id="21" creationId="{00000000-0000-0000-0000-000000000000}"/>
            </ac:spMkLst>
          </pc:spChg>
        </pc:sldLayoutChg>
        <pc:sldLayoutChg chg="modSp add mod modTransition">
          <pc:chgData name="Čuk, Nina" userId="f0d8aa71-baa7-4061-8feb-4fabf11ba5c1" providerId="ADAL" clId="{A18DC7ED-8332-4B0F-A814-2EC982231BF8}" dt="2025-01-15T09:45:37.676" v="416" actId="207"/>
          <pc:sldLayoutMkLst>
            <pc:docMk/>
            <pc:sldMasterMk cId="3469565894" sldId="2147483666"/>
            <pc:sldLayoutMk cId="9608695" sldId="2147483681"/>
          </pc:sldLayoutMkLst>
        </pc:sldLayoutChg>
        <pc:sldLayoutChg chg="modSp add mod modTransition">
          <pc:chgData name="Čuk, Nina" userId="f0d8aa71-baa7-4061-8feb-4fabf11ba5c1" providerId="ADAL" clId="{A18DC7ED-8332-4B0F-A814-2EC982231BF8}" dt="2025-01-17T08:11:05.863" v="568" actId="2711"/>
          <pc:sldLayoutMkLst>
            <pc:docMk/>
            <pc:sldMasterMk cId="3469565894" sldId="2147483666"/>
            <pc:sldLayoutMk cId="3222895756" sldId="2147483682"/>
          </pc:sldLayoutMkLst>
          <pc:spChg chg="mod">
            <ac:chgData name="Čuk, Nina" userId="f0d8aa71-baa7-4061-8feb-4fabf11ba5c1" providerId="ADAL" clId="{A18DC7ED-8332-4B0F-A814-2EC982231BF8}" dt="2025-01-15T09:48:36.438" v="516" actId="2085"/>
            <ac:spMkLst>
              <pc:docMk/>
              <pc:sldMasterMk cId="3469565894" sldId="2147483666"/>
              <pc:sldLayoutMk cId="3222895756" sldId="2147483682"/>
              <ac:spMk id="8" creationId="{EF9F5213-9A78-313E-E665-6A2A35288093}"/>
            </ac:spMkLst>
          </pc:spChg>
          <pc:spChg chg="mod">
            <ac:chgData name="Čuk, Nina" userId="f0d8aa71-baa7-4061-8feb-4fabf11ba5c1" providerId="ADAL" clId="{A18DC7ED-8332-4B0F-A814-2EC982231BF8}" dt="2025-01-17T08:11:05.863" v="568" actId="2711"/>
            <ac:spMkLst>
              <pc:docMk/>
              <pc:sldMasterMk cId="3469565894" sldId="2147483666"/>
              <pc:sldLayoutMk cId="3222895756" sldId="2147483682"/>
              <ac:spMk id="10" creationId="{598362D4-CAF9-649F-BBD2-11A18B4DB410}"/>
            </ac:spMkLst>
          </pc:spChg>
        </pc:sldLayoutChg>
      </pc:sldMasterChg>
      <pc:sldMasterChg chg="addSp add del addSldLayout delSldLayout">
        <pc:chgData name="Čuk, Nina" userId="f0d8aa71-baa7-4061-8feb-4fabf11ba5c1" providerId="ADAL" clId="{A18DC7ED-8332-4B0F-A814-2EC982231BF8}" dt="2025-01-15T09:17:25.598" v="6" actId="2696"/>
        <pc:sldMasterMkLst>
          <pc:docMk/>
          <pc:sldMasterMk cId="1378922085" sldId="2147483679"/>
        </pc:sldMasterMkLst>
        <pc:sldLayoutChg chg="add del">
          <pc:chgData name="Čuk, Nina" userId="f0d8aa71-baa7-4061-8feb-4fabf11ba5c1" providerId="ADAL" clId="{A18DC7ED-8332-4B0F-A814-2EC982231BF8}" dt="2025-01-15T09:17:25.598" v="6" actId="2696"/>
          <pc:sldLayoutMkLst>
            <pc:docMk/>
            <pc:sldMasterMk cId="2736693482" sldId="2147483679"/>
            <pc:sldLayoutMk cId="2848629843" sldId="2147483665"/>
          </pc:sldLayoutMkLst>
        </pc:sldLayoutChg>
        <pc:sldLayoutChg chg="add del">
          <pc:chgData name="Čuk, Nina" userId="f0d8aa71-baa7-4061-8feb-4fabf11ba5c1" providerId="ADAL" clId="{A18DC7ED-8332-4B0F-A814-2EC982231BF8}" dt="2025-01-15T09:17:25.598" v="6" actId="2696"/>
          <pc:sldLayoutMkLst>
            <pc:docMk/>
            <pc:sldMasterMk cId="1378922085" sldId="2147483679"/>
            <pc:sldLayoutMk cId="3318949004" sldId="2147483680"/>
          </pc:sldLayoutMkLst>
        </pc:sldLayoutChg>
        <pc:sldLayoutChg chg="add del">
          <pc:chgData name="Čuk, Nina" userId="f0d8aa71-baa7-4061-8feb-4fabf11ba5c1" providerId="ADAL" clId="{A18DC7ED-8332-4B0F-A814-2EC982231BF8}" dt="2025-01-15T09:17:25.598" v="6" actId="2696"/>
          <pc:sldLayoutMkLst>
            <pc:docMk/>
            <pc:sldMasterMk cId="1378922085" sldId="2147483679"/>
            <pc:sldLayoutMk cId="589552524" sldId="2147483681"/>
          </pc:sldLayoutMkLst>
        </pc:sldLayoutChg>
        <pc:sldLayoutChg chg="add del">
          <pc:chgData name="Čuk, Nina" userId="f0d8aa71-baa7-4061-8feb-4fabf11ba5c1" providerId="ADAL" clId="{A18DC7ED-8332-4B0F-A814-2EC982231BF8}" dt="2025-01-15T09:17:25.598" v="6" actId="2696"/>
          <pc:sldLayoutMkLst>
            <pc:docMk/>
            <pc:sldMasterMk cId="1378922085" sldId="2147483679"/>
            <pc:sldLayoutMk cId="2019560484" sldId="2147483682"/>
          </pc:sldLayoutMkLst>
        </pc:sldLayoutChg>
        <pc:sldLayoutChg chg="add del">
          <pc:chgData name="Čuk, Nina" userId="f0d8aa71-baa7-4061-8feb-4fabf11ba5c1" providerId="ADAL" clId="{A18DC7ED-8332-4B0F-A814-2EC982231BF8}" dt="2025-01-15T09:17:25.598" v="6" actId="2696"/>
          <pc:sldLayoutMkLst>
            <pc:docMk/>
            <pc:sldMasterMk cId="1378922085" sldId="2147483679"/>
            <pc:sldLayoutMk cId="1913271356" sldId="2147483683"/>
          </pc:sldLayoutMkLst>
        </pc:sldLayoutChg>
        <pc:sldLayoutChg chg="add del">
          <pc:chgData name="Čuk, Nina" userId="f0d8aa71-baa7-4061-8feb-4fabf11ba5c1" providerId="ADAL" clId="{A18DC7ED-8332-4B0F-A814-2EC982231BF8}" dt="2025-01-15T09:17:25.598" v="6" actId="2696"/>
          <pc:sldLayoutMkLst>
            <pc:docMk/>
            <pc:sldMasterMk cId="1378922085" sldId="2147483679"/>
            <pc:sldLayoutMk cId="426110347" sldId="2147483684"/>
          </pc:sldLayoutMkLst>
        </pc:sldLayoutChg>
        <pc:sldLayoutChg chg="add del">
          <pc:chgData name="Čuk, Nina" userId="f0d8aa71-baa7-4061-8feb-4fabf11ba5c1" providerId="ADAL" clId="{A18DC7ED-8332-4B0F-A814-2EC982231BF8}" dt="2025-01-15T09:17:25.598" v="6" actId="2696"/>
          <pc:sldLayoutMkLst>
            <pc:docMk/>
            <pc:sldMasterMk cId="1378922085" sldId="2147483679"/>
            <pc:sldLayoutMk cId="2566339031" sldId="2147483685"/>
          </pc:sldLayoutMkLst>
        </pc:sldLayoutChg>
        <pc:sldLayoutChg chg="add del">
          <pc:chgData name="Čuk, Nina" userId="f0d8aa71-baa7-4061-8feb-4fabf11ba5c1" providerId="ADAL" clId="{A18DC7ED-8332-4B0F-A814-2EC982231BF8}" dt="2025-01-15T09:17:25.598" v="6" actId="2696"/>
          <pc:sldLayoutMkLst>
            <pc:docMk/>
            <pc:sldMasterMk cId="1378922085" sldId="2147483679"/>
            <pc:sldLayoutMk cId="2562003829" sldId="2147483686"/>
          </pc:sldLayoutMkLst>
        </pc:sldLayoutChg>
        <pc:sldLayoutChg chg="add del">
          <pc:chgData name="Čuk, Nina" userId="f0d8aa71-baa7-4061-8feb-4fabf11ba5c1" providerId="ADAL" clId="{A18DC7ED-8332-4B0F-A814-2EC982231BF8}" dt="2025-01-15T09:17:25.598" v="6" actId="2696"/>
          <pc:sldLayoutMkLst>
            <pc:docMk/>
            <pc:sldMasterMk cId="1378922085" sldId="2147483679"/>
            <pc:sldLayoutMk cId="3898770790" sldId="2147483687"/>
          </pc:sldLayoutMkLst>
        </pc:sldLayoutChg>
        <pc:sldLayoutChg chg="add del">
          <pc:chgData name="Čuk, Nina" userId="f0d8aa71-baa7-4061-8feb-4fabf11ba5c1" providerId="ADAL" clId="{A18DC7ED-8332-4B0F-A814-2EC982231BF8}" dt="2025-01-15T09:17:25.598" v="6" actId="2696"/>
          <pc:sldLayoutMkLst>
            <pc:docMk/>
            <pc:sldMasterMk cId="1378922085" sldId="2147483679"/>
            <pc:sldLayoutMk cId="513623652" sldId="2147483688"/>
          </pc:sldLayoutMkLst>
        </pc:sldLayoutChg>
        <pc:sldLayoutChg chg="add del">
          <pc:chgData name="Čuk, Nina" userId="f0d8aa71-baa7-4061-8feb-4fabf11ba5c1" providerId="ADAL" clId="{A18DC7ED-8332-4B0F-A814-2EC982231BF8}" dt="2025-01-15T09:17:25.598" v="6" actId="2696"/>
          <pc:sldLayoutMkLst>
            <pc:docMk/>
            <pc:sldMasterMk cId="1378922085" sldId="2147483679"/>
            <pc:sldLayoutMk cId="2613013544" sldId="2147483689"/>
          </pc:sldLayoutMkLst>
        </pc:sldLayoutChg>
        <pc:sldLayoutChg chg="add del">
          <pc:chgData name="Čuk, Nina" userId="f0d8aa71-baa7-4061-8feb-4fabf11ba5c1" providerId="ADAL" clId="{A18DC7ED-8332-4B0F-A814-2EC982231BF8}" dt="2025-01-15T09:17:25.598" v="6" actId="2696"/>
          <pc:sldLayoutMkLst>
            <pc:docMk/>
            <pc:sldMasterMk cId="1378922085" sldId="2147483679"/>
            <pc:sldLayoutMk cId="2237931187" sldId="2147483690"/>
          </pc:sldLayoutMkLst>
        </pc:sldLayoutChg>
        <pc:sldLayoutChg chg="add del">
          <pc:chgData name="Čuk, Nina" userId="f0d8aa71-baa7-4061-8feb-4fabf11ba5c1" providerId="ADAL" clId="{A18DC7ED-8332-4B0F-A814-2EC982231BF8}" dt="2025-01-15T09:17:25.598" v="6" actId="2696"/>
          <pc:sldLayoutMkLst>
            <pc:docMk/>
            <pc:sldMasterMk cId="1378922085" sldId="2147483679"/>
            <pc:sldLayoutMk cId="3632855304" sldId="2147483691"/>
          </pc:sldLayoutMkLst>
        </pc:sldLayoutChg>
      </pc:sldMasterChg>
      <pc:sldMasterChg chg="addSp del delSldLayout">
        <pc:chgData name="Čuk, Nina" userId="f0d8aa71-baa7-4061-8feb-4fabf11ba5c1" providerId="ADAL" clId="{A18DC7ED-8332-4B0F-A814-2EC982231BF8}" dt="2025-01-15T09:17:33.725" v="10" actId="47"/>
        <pc:sldMasterMkLst>
          <pc:docMk/>
          <pc:sldMasterMk cId="2736693482" sldId="2147483679"/>
        </pc:sldMasterMkLst>
        <pc:sldLayoutChg chg="del">
          <pc:chgData name="Čuk, Nina" userId="f0d8aa71-baa7-4061-8feb-4fabf11ba5c1" providerId="ADAL" clId="{A18DC7ED-8332-4B0F-A814-2EC982231BF8}" dt="2025-01-15T09:17:33.725" v="10" actId="47"/>
          <pc:sldLayoutMkLst>
            <pc:docMk/>
            <pc:sldMasterMk cId="2736693482" sldId="2147483679"/>
            <pc:sldLayoutMk cId="2848629843" sldId="2147483665"/>
          </pc:sldLayoutMkLst>
        </pc:sldLayoutChg>
        <pc:sldLayoutChg chg="del">
          <pc:chgData name="Čuk, Nina" userId="f0d8aa71-baa7-4061-8feb-4fabf11ba5c1" providerId="ADAL" clId="{A18DC7ED-8332-4B0F-A814-2EC982231BF8}" dt="2025-01-15T09:17:33.725" v="10" actId="47"/>
          <pc:sldLayoutMkLst>
            <pc:docMk/>
            <pc:sldMasterMk cId="2736693482" sldId="2147483679"/>
            <pc:sldLayoutMk cId="3908728667" sldId="2147483680"/>
          </pc:sldLayoutMkLst>
        </pc:sldLayoutChg>
        <pc:sldLayoutChg chg="del">
          <pc:chgData name="Čuk, Nina" userId="f0d8aa71-baa7-4061-8feb-4fabf11ba5c1" providerId="ADAL" clId="{A18DC7ED-8332-4B0F-A814-2EC982231BF8}" dt="2025-01-15T09:17:33.725" v="10" actId="47"/>
          <pc:sldLayoutMkLst>
            <pc:docMk/>
            <pc:sldMasterMk cId="2736693482" sldId="2147483679"/>
            <pc:sldLayoutMk cId="4114563972" sldId="2147483681"/>
          </pc:sldLayoutMkLst>
        </pc:sldLayoutChg>
        <pc:sldLayoutChg chg="del">
          <pc:chgData name="Čuk, Nina" userId="f0d8aa71-baa7-4061-8feb-4fabf11ba5c1" providerId="ADAL" clId="{A18DC7ED-8332-4B0F-A814-2EC982231BF8}" dt="2025-01-15T09:17:33.725" v="10" actId="47"/>
          <pc:sldLayoutMkLst>
            <pc:docMk/>
            <pc:sldMasterMk cId="2736693482" sldId="2147483679"/>
            <pc:sldLayoutMk cId="4190088539" sldId="2147483682"/>
          </pc:sldLayoutMkLst>
        </pc:sldLayoutChg>
        <pc:sldLayoutChg chg="del">
          <pc:chgData name="Čuk, Nina" userId="f0d8aa71-baa7-4061-8feb-4fabf11ba5c1" providerId="ADAL" clId="{A18DC7ED-8332-4B0F-A814-2EC982231BF8}" dt="2025-01-15T09:17:33.725" v="10" actId="47"/>
          <pc:sldLayoutMkLst>
            <pc:docMk/>
            <pc:sldMasterMk cId="2736693482" sldId="2147483679"/>
            <pc:sldLayoutMk cId="244561460" sldId="2147483683"/>
          </pc:sldLayoutMkLst>
        </pc:sldLayoutChg>
        <pc:sldLayoutChg chg="del">
          <pc:chgData name="Čuk, Nina" userId="f0d8aa71-baa7-4061-8feb-4fabf11ba5c1" providerId="ADAL" clId="{A18DC7ED-8332-4B0F-A814-2EC982231BF8}" dt="2025-01-15T09:17:33.725" v="10" actId="47"/>
          <pc:sldLayoutMkLst>
            <pc:docMk/>
            <pc:sldMasterMk cId="2736693482" sldId="2147483679"/>
            <pc:sldLayoutMk cId="121068704" sldId="2147483684"/>
          </pc:sldLayoutMkLst>
        </pc:sldLayoutChg>
        <pc:sldLayoutChg chg="del">
          <pc:chgData name="Čuk, Nina" userId="f0d8aa71-baa7-4061-8feb-4fabf11ba5c1" providerId="ADAL" clId="{A18DC7ED-8332-4B0F-A814-2EC982231BF8}" dt="2025-01-15T09:17:33.725" v="10" actId="47"/>
          <pc:sldLayoutMkLst>
            <pc:docMk/>
            <pc:sldMasterMk cId="2736693482" sldId="2147483679"/>
            <pc:sldLayoutMk cId="304519647" sldId="2147483685"/>
          </pc:sldLayoutMkLst>
        </pc:sldLayoutChg>
        <pc:sldLayoutChg chg="del">
          <pc:chgData name="Čuk, Nina" userId="f0d8aa71-baa7-4061-8feb-4fabf11ba5c1" providerId="ADAL" clId="{A18DC7ED-8332-4B0F-A814-2EC982231BF8}" dt="2025-01-15T09:17:33.725" v="10" actId="47"/>
          <pc:sldLayoutMkLst>
            <pc:docMk/>
            <pc:sldMasterMk cId="2736693482" sldId="2147483679"/>
            <pc:sldLayoutMk cId="4030310643" sldId="2147483686"/>
          </pc:sldLayoutMkLst>
        </pc:sldLayoutChg>
        <pc:sldLayoutChg chg="del">
          <pc:chgData name="Čuk, Nina" userId="f0d8aa71-baa7-4061-8feb-4fabf11ba5c1" providerId="ADAL" clId="{A18DC7ED-8332-4B0F-A814-2EC982231BF8}" dt="2025-01-15T09:17:33.725" v="10" actId="47"/>
          <pc:sldLayoutMkLst>
            <pc:docMk/>
            <pc:sldMasterMk cId="2736693482" sldId="2147483679"/>
            <pc:sldLayoutMk cId="1952717336" sldId="2147483687"/>
          </pc:sldLayoutMkLst>
        </pc:sldLayoutChg>
        <pc:sldLayoutChg chg="del">
          <pc:chgData name="Čuk, Nina" userId="f0d8aa71-baa7-4061-8feb-4fabf11ba5c1" providerId="ADAL" clId="{A18DC7ED-8332-4B0F-A814-2EC982231BF8}" dt="2025-01-15T09:17:33.725" v="10" actId="47"/>
          <pc:sldLayoutMkLst>
            <pc:docMk/>
            <pc:sldMasterMk cId="2736693482" sldId="2147483679"/>
            <pc:sldLayoutMk cId="3209319525" sldId="2147483688"/>
          </pc:sldLayoutMkLst>
        </pc:sldLayoutChg>
        <pc:sldLayoutChg chg="del">
          <pc:chgData name="Čuk, Nina" userId="f0d8aa71-baa7-4061-8feb-4fabf11ba5c1" providerId="ADAL" clId="{A18DC7ED-8332-4B0F-A814-2EC982231BF8}" dt="2025-01-15T09:17:33.725" v="10" actId="47"/>
          <pc:sldLayoutMkLst>
            <pc:docMk/>
            <pc:sldMasterMk cId="2736693482" sldId="2147483679"/>
            <pc:sldLayoutMk cId="2390537509" sldId="2147483689"/>
          </pc:sldLayoutMkLst>
        </pc:sldLayoutChg>
        <pc:sldLayoutChg chg="del">
          <pc:chgData name="Čuk, Nina" userId="f0d8aa71-baa7-4061-8feb-4fabf11ba5c1" providerId="ADAL" clId="{A18DC7ED-8332-4B0F-A814-2EC982231BF8}" dt="2025-01-15T09:17:33.725" v="10" actId="47"/>
          <pc:sldLayoutMkLst>
            <pc:docMk/>
            <pc:sldMasterMk cId="2736693482" sldId="2147483679"/>
            <pc:sldLayoutMk cId="103957188" sldId="2147483690"/>
          </pc:sldLayoutMkLst>
        </pc:sldLayoutChg>
        <pc:sldLayoutChg chg="del">
          <pc:chgData name="Čuk, Nina" userId="f0d8aa71-baa7-4061-8feb-4fabf11ba5c1" providerId="ADAL" clId="{A18DC7ED-8332-4B0F-A814-2EC982231BF8}" dt="2025-01-15T09:17:33.725" v="10" actId="47"/>
          <pc:sldLayoutMkLst>
            <pc:docMk/>
            <pc:sldMasterMk cId="2736693482" sldId="2147483679"/>
            <pc:sldLayoutMk cId="3705019699" sldId="2147483691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ravokotnik 7">
            <a:extLst>
              <a:ext uri="{FF2B5EF4-FFF2-40B4-BE49-F238E27FC236}">
                <a16:creationId xmlns:a16="http://schemas.microsoft.com/office/drawing/2014/main" id="{EF9F5213-9A78-313E-E665-6A2A35288093}"/>
              </a:ext>
            </a:extLst>
          </p:cNvPr>
          <p:cNvSpPr/>
          <p:nvPr userDrawn="1"/>
        </p:nvSpPr>
        <p:spPr>
          <a:xfrm>
            <a:off x="3" y="0"/>
            <a:ext cx="47999650" cy="25806396"/>
          </a:xfrm>
          <a:prstGeom prst="rect">
            <a:avLst/>
          </a:prstGeom>
          <a:solidFill>
            <a:srgbClr val="1A4948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 sz="1800" dirty="0">
              <a:solidFill>
                <a:srgbClr val="1A4948"/>
              </a:solidFill>
              <a:latin typeface="Arial" panose="020B0604020202020204" pitchFamily="34" charset="0"/>
            </a:endParaRPr>
          </a:p>
        </p:txBody>
      </p:sp>
      <p:sp>
        <p:nvSpPr>
          <p:cNvPr id="9" name="Pravokotnik: zaokroženi vogali 8">
            <a:extLst>
              <a:ext uri="{FF2B5EF4-FFF2-40B4-BE49-F238E27FC236}">
                <a16:creationId xmlns:a16="http://schemas.microsoft.com/office/drawing/2014/main" id="{BE9A75D6-EBE2-4239-1DE9-B9078D7AB914}"/>
              </a:ext>
            </a:extLst>
          </p:cNvPr>
          <p:cNvSpPr/>
          <p:nvPr userDrawn="1"/>
        </p:nvSpPr>
        <p:spPr>
          <a:xfrm>
            <a:off x="990600" y="20802600"/>
            <a:ext cx="45643800" cy="6893636"/>
          </a:xfrm>
          <a:prstGeom prst="roundRect">
            <a:avLst>
              <a:gd name="adj" fmla="val 10616"/>
            </a:avLst>
          </a:prstGeom>
          <a:solidFill>
            <a:srgbClr val="61C3C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 sz="1800" dirty="0">
              <a:latin typeface="Arial" panose="020B0604020202020204" pitchFamily="34" charset="0"/>
            </a:endParaRPr>
          </a:p>
        </p:txBody>
      </p:sp>
      <p:sp>
        <p:nvSpPr>
          <p:cNvPr id="7" name="Title 1"/>
          <p:cNvSpPr txBox="1">
            <a:spLocks/>
          </p:cNvSpPr>
          <p:nvPr userDrawn="1"/>
        </p:nvSpPr>
        <p:spPr>
          <a:xfrm>
            <a:off x="2438401" y="22364701"/>
            <a:ext cx="43091099" cy="352023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479996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500" b="1" kern="120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endParaRPr lang="en-US" sz="18000" dirty="0"/>
          </a:p>
        </p:txBody>
      </p:sp>
      <p:sp>
        <p:nvSpPr>
          <p:cNvPr id="10" name="Označba mesta slike 12">
            <a:extLst>
              <a:ext uri="{FF2B5EF4-FFF2-40B4-BE49-F238E27FC236}">
                <a16:creationId xmlns:a16="http://schemas.microsoft.com/office/drawing/2014/main" id="{598362D4-CAF9-649F-BBD2-11A18B4DB410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0784799" y="33527568"/>
            <a:ext cx="15849601" cy="191665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sl-SI" dirty="0"/>
              <a:t>Insert </a:t>
            </a:r>
            <a:r>
              <a:rPr lang="sl-SI" dirty="0" err="1"/>
              <a:t>logo</a:t>
            </a:r>
            <a:r>
              <a:rPr lang="sl-SI" dirty="0"/>
              <a:t> 1                    Insert </a:t>
            </a:r>
            <a:r>
              <a:rPr lang="sl-SI" dirty="0" err="1"/>
              <a:t>logo</a:t>
            </a:r>
            <a:r>
              <a:rPr lang="sl-SI" dirty="0"/>
              <a:t> 2</a:t>
            </a:r>
            <a:endParaRPr lang="en-GB" dirty="0"/>
          </a:p>
        </p:txBody>
      </p:sp>
      <p:pic>
        <p:nvPicPr>
          <p:cNvPr id="11" name="Slika 10" descr="Slika, ki vsebuje besede besedilo, pisava, bela, posnetek zaslona&#10;&#10;Opis je samodejno ustvarjen">
            <a:extLst>
              <a:ext uri="{FF2B5EF4-FFF2-40B4-BE49-F238E27FC236}">
                <a16:creationId xmlns:a16="http://schemas.microsoft.com/office/drawing/2014/main" id="{16036ED0-968C-B990-589B-8145ED59C24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813186" y="33454311"/>
            <a:ext cx="11824676" cy="2063169"/>
          </a:xfrm>
          <a:prstGeom prst="rect">
            <a:avLst/>
          </a:prstGeom>
        </p:spPr>
      </p:pic>
      <p:pic>
        <p:nvPicPr>
          <p:cNvPr id="12" name="Picture 4" descr="A green text on a black background&#10;&#10;Description automatically generated">
            <a:extLst>
              <a:ext uri="{FF2B5EF4-FFF2-40B4-BE49-F238E27FC236}">
                <a16:creationId xmlns:a16="http://schemas.microsoft.com/office/drawing/2014/main" id="{575B21CB-02C6-465B-2728-5898BC78A169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7100" y="2021673"/>
            <a:ext cx="25985125" cy="4386678"/>
          </a:xfrm>
          <a:prstGeom prst="rect">
            <a:avLst/>
          </a:prstGeom>
        </p:spPr>
      </p:pic>
      <p:sp>
        <p:nvSpPr>
          <p:cNvPr id="14" name="Subtitle 2">
            <a:extLst>
              <a:ext uri="{FF2B5EF4-FFF2-40B4-BE49-F238E27FC236}">
                <a16:creationId xmlns:a16="http://schemas.microsoft.com/office/drawing/2014/main" id="{16AB95EC-4935-E2E9-2306-F5BF8E87EF19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2438402" y="28844536"/>
            <a:ext cx="43122848" cy="1328409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buNone/>
              <a:defRPr sz="7000" baseline="0">
                <a:solidFill>
                  <a:srgbClr val="5BA4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1259997" indent="0" algn="ctr">
              <a:buNone/>
              <a:defRPr sz="5512"/>
            </a:lvl2pPr>
            <a:lvl3pPr marL="2519995" indent="0" algn="ctr">
              <a:buNone/>
              <a:defRPr sz="4961"/>
            </a:lvl3pPr>
            <a:lvl4pPr marL="3779992" indent="0" algn="ctr">
              <a:buNone/>
              <a:defRPr sz="4409"/>
            </a:lvl4pPr>
            <a:lvl5pPr marL="5039990" indent="0" algn="ctr">
              <a:buNone/>
              <a:defRPr sz="4409"/>
            </a:lvl5pPr>
            <a:lvl6pPr marL="6299987" indent="0" algn="ctr">
              <a:buNone/>
              <a:defRPr sz="4409"/>
            </a:lvl6pPr>
            <a:lvl7pPr marL="7559985" indent="0" algn="ctr">
              <a:buNone/>
              <a:defRPr sz="4409"/>
            </a:lvl7pPr>
            <a:lvl8pPr marL="8819982" indent="0" algn="ctr">
              <a:buNone/>
              <a:defRPr sz="4409"/>
            </a:lvl8pPr>
            <a:lvl9pPr marL="10079980" indent="0" algn="ctr">
              <a:buNone/>
              <a:defRPr sz="4409"/>
            </a:lvl9pPr>
          </a:lstStyle>
          <a:p>
            <a:r>
              <a:rPr lang="sl-SI" dirty="0"/>
              <a:t>Name SURNAME1, Name SURNAME2 &amp; Name SURNAME2</a:t>
            </a:r>
            <a:endParaRPr lang="en-US" dirty="0"/>
          </a:p>
        </p:txBody>
      </p:sp>
      <p:sp>
        <p:nvSpPr>
          <p:cNvPr id="15" name="Označba mesta vsebine 14">
            <a:extLst>
              <a:ext uri="{FF2B5EF4-FFF2-40B4-BE49-F238E27FC236}">
                <a16:creationId xmlns:a16="http://schemas.microsoft.com/office/drawing/2014/main" id="{9AE0AEB3-05F9-55B6-9322-7369346E31DE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2438401" y="30657040"/>
            <a:ext cx="43122847" cy="1328409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4000">
                <a:solidFill>
                  <a:srgbClr val="5BA4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sl-SI" dirty="0"/>
              <a:t>1 </a:t>
            </a:r>
            <a:r>
              <a:rPr lang="sl-SI" dirty="0" err="1"/>
              <a:t>Institution</a:t>
            </a:r>
            <a:r>
              <a:rPr lang="sl-SI" dirty="0"/>
              <a:t> (Town, </a:t>
            </a:r>
            <a:r>
              <a:rPr lang="sl-SI" dirty="0" err="1"/>
              <a:t>Country</a:t>
            </a:r>
            <a:r>
              <a:rPr lang="sl-SI" dirty="0"/>
              <a:t>)</a:t>
            </a:r>
          </a:p>
          <a:p>
            <a:r>
              <a:rPr lang="sl-SI" dirty="0"/>
              <a:t>2 </a:t>
            </a:r>
            <a:r>
              <a:rPr lang="sl-SI" dirty="0" err="1"/>
              <a:t>Institution</a:t>
            </a:r>
            <a:r>
              <a:rPr lang="sl-SI" dirty="0"/>
              <a:t> (Town, </a:t>
            </a:r>
            <a:r>
              <a:rPr lang="sl-SI" dirty="0" err="1"/>
              <a:t>Country</a:t>
            </a:r>
            <a:r>
              <a:rPr lang="sl-SI" dirty="0"/>
              <a:t>)</a:t>
            </a:r>
          </a:p>
          <a:p>
            <a:endParaRPr lang="sl-SI" dirty="0"/>
          </a:p>
        </p:txBody>
      </p:sp>
      <p:sp>
        <p:nvSpPr>
          <p:cNvPr id="18" name="Title 1">
            <a:extLst>
              <a:ext uri="{FF2B5EF4-FFF2-40B4-BE49-F238E27FC236}">
                <a16:creationId xmlns:a16="http://schemas.microsoft.com/office/drawing/2014/main" id="{5E63CE67-F0E5-76DA-3CD4-37B341B16DB0}"/>
              </a:ext>
            </a:extLst>
          </p:cNvPr>
          <p:cNvSpPr txBox="1">
            <a:spLocks/>
          </p:cNvSpPr>
          <p:nvPr userDrawn="1"/>
        </p:nvSpPr>
        <p:spPr>
          <a:xfrm>
            <a:off x="2056475" y="21907500"/>
            <a:ext cx="43504774" cy="5221943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479996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500" b="1" kern="120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endParaRPr lang="en-US" sz="15000" dirty="0"/>
          </a:p>
        </p:txBody>
      </p:sp>
      <p:sp>
        <p:nvSpPr>
          <p:cNvPr id="21" name="Title 1"/>
          <p:cNvSpPr>
            <a:spLocks noGrp="1"/>
          </p:cNvSpPr>
          <p:nvPr>
            <p:ph type="title" hasCustomPrompt="1"/>
          </p:nvPr>
        </p:nvSpPr>
        <p:spPr>
          <a:xfrm>
            <a:off x="2438401" y="23997755"/>
            <a:ext cx="41399698" cy="2913541"/>
          </a:xfrm>
        </p:spPr>
        <p:txBody>
          <a:bodyPr anchor="b">
            <a:normAutofit/>
          </a:bodyPr>
          <a:lstStyle>
            <a:lvl1pPr>
              <a:defRPr sz="180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sl-SI" dirty="0"/>
              <a:t>TITLE OF THE PRESENTATION</a:t>
            </a:r>
            <a:endParaRPr lang="en-US" dirty="0"/>
          </a:p>
        </p:txBody>
      </p:sp>
      <p:sp>
        <p:nvSpPr>
          <p:cNvPr id="22" name="PoljeZBesedilom 21">
            <a:extLst>
              <a:ext uri="{FF2B5EF4-FFF2-40B4-BE49-F238E27FC236}">
                <a16:creationId xmlns:a16="http://schemas.microsoft.com/office/drawing/2014/main" id="{B067D06D-2DBE-DCAE-DAF4-6D47DC47F5A3}"/>
              </a:ext>
            </a:extLst>
          </p:cNvPr>
          <p:cNvSpPr txBox="1"/>
          <p:nvPr userDrawn="1"/>
        </p:nvSpPr>
        <p:spPr>
          <a:xfrm>
            <a:off x="679450" y="33978065"/>
            <a:ext cx="149012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l-SI" sz="6000" b="1" i="0" dirty="0">
                <a:solidFill>
                  <a:srgbClr val="1A4948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29-30 </a:t>
            </a:r>
            <a:r>
              <a:rPr lang="sl-SI" sz="6000" b="1" i="0" dirty="0" err="1">
                <a:solidFill>
                  <a:srgbClr val="1A4948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May</a:t>
            </a:r>
            <a:r>
              <a:rPr lang="sl-SI" sz="6000" b="1" i="0" dirty="0">
                <a:solidFill>
                  <a:srgbClr val="1A4948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2025 | Ljubljana, SLOVENIA</a:t>
            </a:r>
            <a:endParaRPr lang="en-GB" sz="6000" b="1" dirty="0">
              <a:solidFill>
                <a:srgbClr val="1A494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44898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ravokotnik 7">
            <a:extLst>
              <a:ext uri="{FF2B5EF4-FFF2-40B4-BE49-F238E27FC236}">
                <a16:creationId xmlns:a16="http://schemas.microsoft.com/office/drawing/2014/main" id="{EF9F5213-9A78-313E-E665-6A2A35288093}"/>
              </a:ext>
            </a:extLst>
          </p:cNvPr>
          <p:cNvSpPr/>
          <p:nvPr userDrawn="1"/>
        </p:nvSpPr>
        <p:spPr>
          <a:xfrm>
            <a:off x="3" y="0"/>
            <a:ext cx="47999650" cy="28422600"/>
          </a:xfrm>
          <a:prstGeom prst="rect">
            <a:avLst/>
          </a:prstGeom>
          <a:solidFill>
            <a:srgbClr val="61C3C2"/>
          </a:solidFill>
          <a:ln>
            <a:solidFill>
              <a:srgbClr val="61C3C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 sz="1800" dirty="0">
              <a:solidFill>
                <a:srgbClr val="1A4948"/>
              </a:solidFill>
              <a:latin typeface="Arial" panose="020B0604020202020204" pitchFamily="34" charset="0"/>
            </a:endParaRPr>
          </a:p>
        </p:txBody>
      </p:sp>
      <p:sp>
        <p:nvSpPr>
          <p:cNvPr id="7" name="Title 1"/>
          <p:cNvSpPr txBox="1">
            <a:spLocks/>
          </p:cNvSpPr>
          <p:nvPr userDrawn="1"/>
        </p:nvSpPr>
        <p:spPr>
          <a:xfrm>
            <a:off x="2438401" y="22364701"/>
            <a:ext cx="43091099" cy="352023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479996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500" b="1" kern="120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endParaRPr lang="en-US" sz="18000" dirty="0"/>
          </a:p>
        </p:txBody>
      </p:sp>
      <p:sp>
        <p:nvSpPr>
          <p:cNvPr id="10" name="Označba mesta slike 12">
            <a:extLst>
              <a:ext uri="{FF2B5EF4-FFF2-40B4-BE49-F238E27FC236}">
                <a16:creationId xmlns:a16="http://schemas.microsoft.com/office/drawing/2014/main" id="{598362D4-CAF9-649F-BBD2-11A18B4DB410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0784799" y="33527568"/>
            <a:ext cx="15849601" cy="191665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sl-SI" dirty="0"/>
              <a:t>Insert </a:t>
            </a:r>
            <a:r>
              <a:rPr lang="sl-SI" dirty="0" err="1"/>
              <a:t>logo</a:t>
            </a:r>
            <a:r>
              <a:rPr lang="sl-SI" dirty="0"/>
              <a:t> 1                    Insert </a:t>
            </a:r>
            <a:r>
              <a:rPr lang="sl-SI" dirty="0" err="1"/>
              <a:t>logo</a:t>
            </a:r>
            <a:r>
              <a:rPr lang="sl-SI" dirty="0"/>
              <a:t> 2</a:t>
            </a:r>
            <a:endParaRPr lang="en-GB" dirty="0"/>
          </a:p>
        </p:txBody>
      </p:sp>
      <p:pic>
        <p:nvPicPr>
          <p:cNvPr id="11" name="Slika 10" descr="Slika, ki vsebuje besede besedilo, pisava, bela, posnetek zaslona&#10;&#10;Opis je samodejno ustvarjen">
            <a:extLst>
              <a:ext uri="{FF2B5EF4-FFF2-40B4-BE49-F238E27FC236}">
                <a16:creationId xmlns:a16="http://schemas.microsoft.com/office/drawing/2014/main" id="{16036ED0-968C-B990-589B-8145ED59C24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813186" y="33454311"/>
            <a:ext cx="11824676" cy="2063169"/>
          </a:xfrm>
          <a:prstGeom prst="rect">
            <a:avLst/>
          </a:prstGeom>
        </p:spPr>
      </p:pic>
      <p:sp>
        <p:nvSpPr>
          <p:cNvPr id="18" name="Title 1">
            <a:extLst>
              <a:ext uri="{FF2B5EF4-FFF2-40B4-BE49-F238E27FC236}">
                <a16:creationId xmlns:a16="http://schemas.microsoft.com/office/drawing/2014/main" id="{5E63CE67-F0E5-76DA-3CD4-37B341B16DB0}"/>
              </a:ext>
            </a:extLst>
          </p:cNvPr>
          <p:cNvSpPr txBox="1">
            <a:spLocks/>
          </p:cNvSpPr>
          <p:nvPr userDrawn="1"/>
        </p:nvSpPr>
        <p:spPr>
          <a:xfrm>
            <a:off x="2056475" y="21907500"/>
            <a:ext cx="43504774" cy="5221943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479996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500" b="1" kern="120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endParaRPr lang="en-US" sz="15000" dirty="0"/>
          </a:p>
        </p:txBody>
      </p:sp>
      <p:sp>
        <p:nvSpPr>
          <p:cNvPr id="21" name="Title 1"/>
          <p:cNvSpPr>
            <a:spLocks noGrp="1"/>
          </p:cNvSpPr>
          <p:nvPr>
            <p:ph type="title" hasCustomPrompt="1"/>
          </p:nvPr>
        </p:nvSpPr>
        <p:spPr>
          <a:xfrm>
            <a:off x="2438401" y="25487249"/>
            <a:ext cx="43122848" cy="2913541"/>
          </a:xfrm>
        </p:spPr>
        <p:txBody>
          <a:bodyPr anchor="b">
            <a:normAutofit/>
          </a:bodyPr>
          <a:lstStyle>
            <a:lvl1pPr>
              <a:defRPr sz="140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sl-SI" dirty="0"/>
              <a:t>TITLE OF THE PARAGRAPH</a:t>
            </a:r>
            <a:endParaRPr lang="en-US" dirty="0"/>
          </a:p>
        </p:txBody>
      </p:sp>
      <p:sp>
        <p:nvSpPr>
          <p:cNvPr id="22" name="PoljeZBesedilom 21">
            <a:extLst>
              <a:ext uri="{FF2B5EF4-FFF2-40B4-BE49-F238E27FC236}">
                <a16:creationId xmlns:a16="http://schemas.microsoft.com/office/drawing/2014/main" id="{B067D06D-2DBE-DCAE-DAF4-6D47DC47F5A3}"/>
              </a:ext>
            </a:extLst>
          </p:cNvPr>
          <p:cNvSpPr txBox="1"/>
          <p:nvPr userDrawn="1"/>
        </p:nvSpPr>
        <p:spPr>
          <a:xfrm>
            <a:off x="679450" y="33978065"/>
            <a:ext cx="149012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l-SI" sz="6000" b="1" i="0" dirty="0">
                <a:solidFill>
                  <a:srgbClr val="1A4948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29-30 </a:t>
            </a:r>
            <a:r>
              <a:rPr lang="sl-SI" sz="6000" b="1" i="0" dirty="0" err="1">
                <a:solidFill>
                  <a:srgbClr val="1A4948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May</a:t>
            </a:r>
            <a:r>
              <a:rPr lang="sl-SI" sz="6000" b="1" i="0" dirty="0">
                <a:solidFill>
                  <a:srgbClr val="1A4948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2025 | Ljubljana, SLOVENIA</a:t>
            </a:r>
            <a:endParaRPr lang="en-GB" sz="6000" b="1" dirty="0">
              <a:solidFill>
                <a:srgbClr val="1A494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Označba mesta vsebine 16">
            <a:extLst>
              <a:ext uri="{FF2B5EF4-FFF2-40B4-BE49-F238E27FC236}">
                <a16:creationId xmlns:a16="http://schemas.microsoft.com/office/drawing/2014/main" id="{0815006D-28B7-DB9E-5AA3-B47CEE4B5617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2438401" y="29589690"/>
            <a:ext cx="43122848" cy="1015663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just">
              <a:buNone/>
              <a:defRPr sz="7200">
                <a:solidFill>
                  <a:srgbClr val="5BA4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rgbClr val="1A4948"/>
                </a:solidFill>
              </a:defRPr>
            </a:lvl2pPr>
            <a:lvl3pPr>
              <a:defRPr>
                <a:solidFill>
                  <a:srgbClr val="1A4948"/>
                </a:solidFill>
              </a:defRPr>
            </a:lvl3pPr>
            <a:lvl4pPr>
              <a:defRPr>
                <a:solidFill>
                  <a:srgbClr val="1A4948"/>
                </a:solidFill>
              </a:defRPr>
            </a:lvl4pPr>
            <a:lvl5pPr>
              <a:defRPr>
                <a:solidFill>
                  <a:srgbClr val="1A4948"/>
                </a:solidFill>
              </a:defRPr>
            </a:lvl5pPr>
          </a:lstStyle>
          <a:p>
            <a:pPr lvl="0"/>
            <a:r>
              <a:rPr lang="sl-SI" dirty="0" err="1"/>
              <a:t>Main</a:t>
            </a:r>
            <a:r>
              <a:rPr lang="sl-SI" dirty="0"/>
              <a:t> </a:t>
            </a:r>
            <a:r>
              <a:rPr lang="sl-SI" dirty="0" err="1"/>
              <a:t>idea</a:t>
            </a:r>
            <a:r>
              <a:rPr lang="sl-SI" dirty="0"/>
              <a:t> </a:t>
            </a:r>
            <a:r>
              <a:rPr lang="sl-SI" dirty="0" err="1"/>
              <a:t>of</a:t>
            </a:r>
            <a:r>
              <a:rPr lang="sl-SI" dirty="0"/>
              <a:t> </a:t>
            </a:r>
            <a:r>
              <a:rPr lang="sl-SI" dirty="0" err="1"/>
              <a:t>the</a:t>
            </a:r>
            <a:r>
              <a:rPr lang="sl-SI" dirty="0"/>
              <a:t> </a:t>
            </a:r>
            <a:r>
              <a:rPr lang="sl-SI" dirty="0" err="1"/>
              <a:t>paragraph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000849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ravokotnik 7">
            <a:extLst>
              <a:ext uri="{FF2B5EF4-FFF2-40B4-BE49-F238E27FC236}">
                <a16:creationId xmlns:a16="http://schemas.microsoft.com/office/drawing/2014/main" id="{EF9F5213-9A78-313E-E665-6A2A35288093}"/>
              </a:ext>
            </a:extLst>
          </p:cNvPr>
          <p:cNvSpPr/>
          <p:nvPr userDrawn="1"/>
        </p:nvSpPr>
        <p:spPr>
          <a:xfrm>
            <a:off x="3" y="0"/>
            <a:ext cx="47999650" cy="28422600"/>
          </a:xfrm>
          <a:prstGeom prst="rect">
            <a:avLst/>
          </a:prstGeom>
          <a:solidFill>
            <a:srgbClr val="1A4948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 sz="1800" dirty="0">
              <a:solidFill>
                <a:srgbClr val="1A4948"/>
              </a:solidFill>
              <a:latin typeface="Arial" panose="020B0604020202020204" pitchFamily="34" charset="0"/>
            </a:endParaRPr>
          </a:p>
        </p:txBody>
      </p:sp>
      <p:sp>
        <p:nvSpPr>
          <p:cNvPr id="7" name="Title 1"/>
          <p:cNvSpPr txBox="1">
            <a:spLocks/>
          </p:cNvSpPr>
          <p:nvPr userDrawn="1"/>
        </p:nvSpPr>
        <p:spPr>
          <a:xfrm>
            <a:off x="2438401" y="22364701"/>
            <a:ext cx="43091099" cy="352023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479996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500" b="1" kern="120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endParaRPr lang="en-US" sz="18000" dirty="0"/>
          </a:p>
        </p:txBody>
      </p:sp>
      <p:sp>
        <p:nvSpPr>
          <p:cNvPr id="10" name="Označba mesta slike 12">
            <a:extLst>
              <a:ext uri="{FF2B5EF4-FFF2-40B4-BE49-F238E27FC236}">
                <a16:creationId xmlns:a16="http://schemas.microsoft.com/office/drawing/2014/main" id="{598362D4-CAF9-649F-BBD2-11A18B4DB410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0784799" y="33527568"/>
            <a:ext cx="15849601" cy="191665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sl-SI" dirty="0"/>
              <a:t>Insert </a:t>
            </a:r>
            <a:r>
              <a:rPr lang="sl-SI" dirty="0" err="1"/>
              <a:t>logo</a:t>
            </a:r>
            <a:r>
              <a:rPr lang="sl-SI" dirty="0"/>
              <a:t> 1                    Insert </a:t>
            </a:r>
            <a:r>
              <a:rPr lang="sl-SI" dirty="0" err="1"/>
              <a:t>logo</a:t>
            </a:r>
            <a:r>
              <a:rPr lang="sl-SI" dirty="0"/>
              <a:t> 2</a:t>
            </a:r>
            <a:endParaRPr lang="en-GB" dirty="0"/>
          </a:p>
        </p:txBody>
      </p:sp>
      <p:pic>
        <p:nvPicPr>
          <p:cNvPr id="11" name="Slika 10" descr="Slika, ki vsebuje besede besedilo, pisava, bela, posnetek zaslona&#10;&#10;Opis je samodejno ustvarjen">
            <a:extLst>
              <a:ext uri="{FF2B5EF4-FFF2-40B4-BE49-F238E27FC236}">
                <a16:creationId xmlns:a16="http://schemas.microsoft.com/office/drawing/2014/main" id="{16036ED0-968C-B990-589B-8145ED59C24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813186" y="33454311"/>
            <a:ext cx="11824676" cy="2063169"/>
          </a:xfrm>
          <a:prstGeom prst="rect">
            <a:avLst/>
          </a:prstGeom>
        </p:spPr>
      </p:pic>
      <p:sp>
        <p:nvSpPr>
          <p:cNvPr id="18" name="Title 1">
            <a:extLst>
              <a:ext uri="{FF2B5EF4-FFF2-40B4-BE49-F238E27FC236}">
                <a16:creationId xmlns:a16="http://schemas.microsoft.com/office/drawing/2014/main" id="{5E63CE67-F0E5-76DA-3CD4-37B341B16DB0}"/>
              </a:ext>
            </a:extLst>
          </p:cNvPr>
          <p:cNvSpPr txBox="1">
            <a:spLocks/>
          </p:cNvSpPr>
          <p:nvPr userDrawn="1"/>
        </p:nvSpPr>
        <p:spPr>
          <a:xfrm>
            <a:off x="2056475" y="21907500"/>
            <a:ext cx="43504774" cy="5221943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479996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500" b="1" kern="120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endParaRPr lang="en-US" sz="15000" dirty="0"/>
          </a:p>
        </p:txBody>
      </p:sp>
      <p:sp>
        <p:nvSpPr>
          <p:cNvPr id="21" name="Title 1"/>
          <p:cNvSpPr>
            <a:spLocks noGrp="1"/>
          </p:cNvSpPr>
          <p:nvPr>
            <p:ph type="title" hasCustomPrompt="1"/>
          </p:nvPr>
        </p:nvSpPr>
        <p:spPr>
          <a:xfrm>
            <a:off x="2438401" y="25487249"/>
            <a:ext cx="43122848" cy="2913541"/>
          </a:xfrm>
        </p:spPr>
        <p:txBody>
          <a:bodyPr anchor="b">
            <a:normAutofit/>
          </a:bodyPr>
          <a:lstStyle>
            <a:lvl1pPr>
              <a:defRPr sz="140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sl-SI" dirty="0"/>
              <a:t>TITLE OF THE PARAGRAPH</a:t>
            </a:r>
            <a:endParaRPr lang="en-US" dirty="0"/>
          </a:p>
        </p:txBody>
      </p:sp>
      <p:sp>
        <p:nvSpPr>
          <p:cNvPr id="22" name="PoljeZBesedilom 21">
            <a:extLst>
              <a:ext uri="{FF2B5EF4-FFF2-40B4-BE49-F238E27FC236}">
                <a16:creationId xmlns:a16="http://schemas.microsoft.com/office/drawing/2014/main" id="{B067D06D-2DBE-DCAE-DAF4-6D47DC47F5A3}"/>
              </a:ext>
            </a:extLst>
          </p:cNvPr>
          <p:cNvSpPr txBox="1"/>
          <p:nvPr userDrawn="1"/>
        </p:nvSpPr>
        <p:spPr>
          <a:xfrm>
            <a:off x="679450" y="33978065"/>
            <a:ext cx="149012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l-SI" sz="6000" b="1" i="0" dirty="0">
                <a:solidFill>
                  <a:srgbClr val="1A4948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29-30 </a:t>
            </a:r>
            <a:r>
              <a:rPr lang="sl-SI" sz="6000" b="1" i="0" dirty="0" err="1">
                <a:solidFill>
                  <a:srgbClr val="1A4948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May</a:t>
            </a:r>
            <a:r>
              <a:rPr lang="sl-SI" sz="6000" b="1" i="0" dirty="0">
                <a:solidFill>
                  <a:srgbClr val="1A4948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2025 | Ljubljana, SLOVENIA</a:t>
            </a:r>
            <a:endParaRPr lang="en-GB" sz="6000" b="1" dirty="0">
              <a:solidFill>
                <a:srgbClr val="1A494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Označba mesta vsebine 16">
            <a:extLst>
              <a:ext uri="{FF2B5EF4-FFF2-40B4-BE49-F238E27FC236}">
                <a16:creationId xmlns:a16="http://schemas.microsoft.com/office/drawing/2014/main" id="{0815006D-28B7-DB9E-5AA3-B47CEE4B5617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2438401" y="29589690"/>
            <a:ext cx="43122848" cy="1015663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just">
              <a:buNone/>
              <a:defRPr sz="7200">
                <a:solidFill>
                  <a:srgbClr val="5BA4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rgbClr val="1A4948"/>
                </a:solidFill>
              </a:defRPr>
            </a:lvl2pPr>
            <a:lvl3pPr>
              <a:defRPr>
                <a:solidFill>
                  <a:srgbClr val="1A4948"/>
                </a:solidFill>
              </a:defRPr>
            </a:lvl3pPr>
            <a:lvl4pPr>
              <a:defRPr>
                <a:solidFill>
                  <a:srgbClr val="1A4948"/>
                </a:solidFill>
              </a:defRPr>
            </a:lvl4pPr>
            <a:lvl5pPr>
              <a:defRPr>
                <a:solidFill>
                  <a:srgbClr val="1A4948"/>
                </a:solidFill>
              </a:defRPr>
            </a:lvl5pPr>
          </a:lstStyle>
          <a:p>
            <a:pPr lvl="0"/>
            <a:r>
              <a:rPr lang="sl-SI" dirty="0" err="1"/>
              <a:t>Main</a:t>
            </a:r>
            <a:r>
              <a:rPr lang="sl-SI" dirty="0"/>
              <a:t> </a:t>
            </a:r>
            <a:r>
              <a:rPr lang="sl-SI" dirty="0" err="1"/>
              <a:t>idea</a:t>
            </a:r>
            <a:r>
              <a:rPr lang="sl-SI" dirty="0"/>
              <a:t> </a:t>
            </a:r>
            <a:r>
              <a:rPr lang="sl-SI" dirty="0" err="1"/>
              <a:t>of</a:t>
            </a:r>
            <a:r>
              <a:rPr lang="sl-SI" dirty="0"/>
              <a:t> </a:t>
            </a:r>
            <a:r>
              <a:rPr lang="sl-SI" dirty="0" err="1"/>
              <a:t>the</a:t>
            </a:r>
            <a:r>
              <a:rPr lang="sl-SI" dirty="0"/>
              <a:t> </a:t>
            </a:r>
            <a:r>
              <a:rPr lang="sl-SI" dirty="0" err="1"/>
              <a:t>paragraph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228957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4157900" y="33366432"/>
            <a:ext cx="1828800" cy="1916653"/>
          </a:xfrm>
        </p:spPr>
        <p:txBody>
          <a:bodyPr/>
          <a:lstStyle>
            <a:lvl1pPr>
              <a:defRPr b="1">
                <a:solidFill>
                  <a:srgbClr val="5BA4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Pravokotnik 7">
            <a:extLst>
              <a:ext uri="{FF2B5EF4-FFF2-40B4-BE49-F238E27FC236}">
                <a16:creationId xmlns:a16="http://schemas.microsoft.com/office/drawing/2014/main" id="{EF9F5213-9A78-313E-E665-6A2A35288093}"/>
              </a:ext>
            </a:extLst>
          </p:cNvPr>
          <p:cNvSpPr/>
          <p:nvPr userDrawn="1"/>
        </p:nvSpPr>
        <p:spPr>
          <a:xfrm>
            <a:off x="3" y="0"/>
            <a:ext cx="47999650" cy="4660896"/>
          </a:xfrm>
          <a:prstGeom prst="rect">
            <a:avLst/>
          </a:prstGeom>
          <a:solidFill>
            <a:srgbClr val="1A4948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 sz="1800" dirty="0">
              <a:solidFill>
                <a:srgbClr val="1A4948"/>
              </a:solidFill>
              <a:latin typeface="Arial" panose="020B0604020202020204" pitchFamily="34" charset="0"/>
            </a:endParaRPr>
          </a:p>
        </p:txBody>
      </p:sp>
      <p:sp>
        <p:nvSpPr>
          <p:cNvPr id="9" name="Pravokotnik: zaokroženi vogali 8">
            <a:extLst>
              <a:ext uri="{FF2B5EF4-FFF2-40B4-BE49-F238E27FC236}">
                <a16:creationId xmlns:a16="http://schemas.microsoft.com/office/drawing/2014/main" id="{BE9A75D6-EBE2-4239-1DE9-B9078D7AB914}"/>
              </a:ext>
            </a:extLst>
          </p:cNvPr>
          <p:cNvSpPr/>
          <p:nvPr userDrawn="1"/>
        </p:nvSpPr>
        <p:spPr>
          <a:xfrm>
            <a:off x="990600" y="3522664"/>
            <a:ext cx="45872400" cy="2063170"/>
          </a:xfrm>
          <a:prstGeom prst="roundRect">
            <a:avLst>
              <a:gd name="adj" fmla="val 10616"/>
            </a:avLst>
          </a:prstGeom>
          <a:solidFill>
            <a:srgbClr val="61C3C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 sz="1800" dirty="0">
              <a:latin typeface="Arial" panose="020B0604020202020204" pitchFamily="34" charset="0"/>
            </a:endParaRPr>
          </a:p>
        </p:txBody>
      </p:sp>
      <p:sp>
        <p:nvSpPr>
          <p:cNvPr id="17" name="Označba mesta vsebine 16">
            <a:extLst>
              <a:ext uri="{FF2B5EF4-FFF2-40B4-BE49-F238E27FC236}">
                <a16:creationId xmlns:a16="http://schemas.microsoft.com/office/drawing/2014/main" id="{7ADB5118-6CBE-3B0C-C4E2-77ED67BBB3AA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1716265" y="6286500"/>
            <a:ext cx="44270436" cy="26174700"/>
          </a:xfrm>
          <a:prstGeom prst="rect">
            <a:avLst/>
          </a:prstGeom>
        </p:spPr>
        <p:txBody>
          <a:bodyPr/>
          <a:lstStyle>
            <a:lvl1pPr marL="0" indent="0" algn="just">
              <a:buNone/>
              <a:defRPr sz="6000">
                <a:solidFill>
                  <a:srgbClr val="1A4948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rgbClr val="1A4948"/>
                </a:solidFill>
              </a:defRPr>
            </a:lvl2pPr>
            <a:lvl3pPr>
              <a:defRPr>
                <a:solidFill>
                  <a:srgbClr val="1A4948"/>
                </a:solidFill>
              </a:defRPr>
            </a:lvl3pPr>
            <a:lvl4pPr>
              <a:defRPr>
                <a:solidFill>
                  <a:srgbClr val="1A4948"/>
                </a:solidFill>
              </a:defRPr>
            </a:lvl4pPr>
            <a:lvl5pPr>
              <a:defRPr>
                <a:solidFill>
                  <a:srgbClr val="1A4948"/>
                </a:solidFill>
              </a:defRPr>
            </a:lvl5pPr>
          </a:lstStyle>
          <a:p>
            <a:pPr lvl="0"/>
            <a:r>
              <a:rPr lang="en-GB" dirty="0"/>
              <a:t>Lorem ipsum </a:t>
            </a:r>
            <a:r>
              <a:rPr lang="en-GB" dirty="0" err="1"/>
              <a:t>dolor</a:t>
            </a:r>
            <a:r>
              <a:rPr lang="en-GB" dirty="0"/>
              <a:t> sit </a:t>
            </a:r>
            <a:r>
              <a:rPr lang="en-GB" dirty="0" err="1"/>
              <a:t>amet</a:t>
            </a:r>
            <a:r>
              <a:rPr lang="en-GB" dirty="0"/>
              <a:t>, </a:t>
            </a:r>
            <a:r>
              <a:rPr lang="en-GB" dirty="0" err="1"/>
              <a:t>consectetur</a:t>
            </a:r>
            <a:r>
              <a:rPr lang="en-GB" dirty="0"/>
              <a:t> </a:t>
            </a:r>
            <a:r>
              <a:rPr lang="en-GB" dirty="0" err="1"/>
              <a:t>adipiscing</a:t>
            </a:r>
            <a:r>
              <a:rPr lang="en-GB" dirty="0"/>
              <a:t> </a:t>
            </a:r>
            <a:r>
              <a:rPr lang="en-GB" dirty="0" err="1"/>
              <a:t>elit</a:t>
            </a:r>
            <a:r>
              <a:rPr lang="en-GB" dirty="0"/>
              <a:t>. Duis lacinia, </a:t>
            </a:r>
            <a:r>
              <a:rPr lang="en-GB" dirty="0" err="1"/>
              <a:t>leo</a:t>
            </a:r>
            <a:r>
              <a:rPr lang="en-GB" dirty="0"/>
              <a:t> </a:t>
            </a:r>
            <a:r>
              <a:rPr lang="en-GB" dirty="0" err="1"/>
              <a:t>vel</a:t>
            </a:r>
            <a:r>
              <a:rPr lang="en-GB" dirty="0"/>
              <a:t> pharetra gravida, </a:t>
            </a:r>
            <a:r>
              <a:rPr lang="en-GB" dirty="0" err="1"/>
              <a:t>augue</a:t>
            </a:r>
            <a:r>
              <a:rPr lang="en-GB" dirty="0"/>
              <a:t> </a:t>
            </a:r>
            <a:r>
              <a:rPr lang="en-GB" dirty="0" err="1"/>
              <a:t>tortor</a:t>
            </a:r>
            <a:r>
              <a:rPr lang="en-GB" dirty="0"/>
              <a:t> </a:t>
            </a:r>
            <a:r>
              <a:rPr lang="en-GB" dirty="0" err="1"/>
              <a:t>dapibus</a:t>
            </a:r>
            <a:r>
              <a:rPr lang="en-GB" dirty="0"/>
              <a:t> nisi, id </a:t>
            </a:r>
            <a:r>
              <a:rPr lang="en-GB" dirty="0" err="1"/>
              <a:t>faucibus</a:t>
            </a:r>
            <a:r>
              <a:rPr lang="en-GB" dirty="0"/>
              <a:t> ex </a:t>
            </a:r>
            <a:r>
              <a:rPr lang="en-GB" dirty="0" err="1"/>
              <a:t>neque</a:t>
            </a:r>
            <a:r>
              <a:rPr lang="en-GB" dirty="0"/>
              <a:t> in </a:t>
            </a:r>
            <a:r>
              <a:rPr lang="en-GB" dirty="0" err="1"/>
              <a:t>tellus</a:t>
            </a:r>
            <a:r>
              <a:rPr lang="en-GB" dirty="0"/>
              <a:t>. </a:t>
            </a:r>
            <a:r>
              <a:rPr lang="en-GB" dirty="0" err="1"/>
              <a:t>Nulla</a:t>
            </a:r>
            <a:r>
              <a:rPr lang="en-GB" dirty="0"/>
              <a:t> cursus </a:t>
            </a:r>
            <a:r>
              <a:rPr lang="en-GB" dirty="0" err="1"/>
              <a:t>nibh</a:t>
            </a:r>
            <a:r>
              <a:rPr lang="en-GB" dirty="0"/>
              <a:t> </a:t>
            </a:r>
            <a:r>
              <a:rPr lang="en-GB" dirty="0" err="1"/>
              <a:t>vel</a:t>
            </a:r>
            <a:r>
              <a:rPr lang="en-GB" dirty="0"/>
              <a:t> </a:t>
            </a:r>
            <a:r>
              <a:rPr lang="en-GB" dirty="0" err="1"/>
              <a:t>faucibus</a:t>
            </a:r>
            <a:r>
              <a:rPr lang="en-GB" dirty="0"/>
              <a:t> </a:t>
            </a:r>
            <a:r>
              <a:rPr lang="en-GB" dirty="0" err="1"/>
              <a:t>aliquam</a:t>
            </a:r>
            <a:r>
              <a:rPr lang="en-GB" dirty="0"/>
              <a:t>. </a:t>
            </a:r>
            <a:r>
              <a:rPr lang="en-GB" dirty="0" err="1"/>
              <a:t>Aliquam</a:t>
            </a:r>
            <a:r>
              <a:rPr lang="en-GB" dirty="0"/>
              <a:t> </a:t>
            </a:r>
            <a:r>
              <a:rPr lang="en-GB" dirty="0" err="1"/>
              <a:t>orci</a:t>
            </a:r>
            <a:r>
              <a:rPr lang="en-GB" dirty="0"/>
              <a:t> </a:t>
            </a:r>
            <a:r>
              <a:rPr lang="en-GB" dirty="0" err="1"/>
              <a:t>metus</a:t>
            </a:r>
            <a:r>
              <a:rPr lang="en-GB" dirty="0"/>
              <a:t>, semper et </a:t>
            </a:r>
            <a:r>
              <a:rPr lang="en-GB" dirty="0" err="1"/>
              <a:t>lobortis</a:t>
            </a:r>
            <a:r>
              <a:rPr lang="en-GB" dirty="0"/>
              <a:t> nec, </a:t>
            </a:r>
            <a:r>
              <a:rPr lang="en-GB" dirty="0" err="1"/>
              <a:t>consectetur</a:t>
            </a:r>
            <a:r>
              <a:rPr lang="en-GB" dirty="0"/>
              <a:t> </a:t>
            </a:r>
            <a:r>
              <a:rPr lang="en-GB" dirty="0" err="1"/>
              <a:t>dapibus</a:t>
            </a:r>
            <a:r>
              <a:rPr lang="en-GB" dirty="0"/>
              <a:t> dui. Cras </a:t>
            </a:r>
            <a:r>
              <a:rPr lang="en-GB" dirty="0" err="1"/>
              <a:t>tincidunt</a:t>
            </a:r>
            <a:r>
              <a:rPr lang="en-GB" dirty="0"/>
              <a:t> </a:t>
            </a:r>
            <a:r>
              <a:rPr lang="en-GB" dirty="0" err="1"/>
              <a:t>odio</a:t>
            </a:r>
            <a:r>
              <a:rPr lang="en-GB" dirty="0"/>
              <a:t> </a:t>
            </a:r>
            <a:r>
              <a:rPr lang="en-GB" dirty="0" err="1"/>
              <a:t>ut</a:t>
            </a:r>
            <a:r>
              <a:rPr lang="en-GB" dirty="0"/>
              <a:t> </a:t>
            </a:r>
            <a:r>
              <a:rPr lang="en-GB" dirty="0" err="1"/>
              <a:t>enim</a:t>
            </a:r>
            <a:r>
              <a:rPr lang="en-GB" dirty="0"/>
              <a:t> maximus </a:t>
            </a:r>
            <a:r>
              <a:rPr lang="en-GB" dirty="0" err="1"/>
              <a:t>euismod</a:t>
            </a:r>
            <a:r>
              <a:rPr lang="en-GB" dirty="0"/>
              <a:t>. </a:t>
            </a:r>
            <a:r>
              <a:rPr lang="en-GB" dirty="0" err="1"/>
              <a:t>Phasellus</a:t>
            </a:r>
            <a:r>
              <a:rPr lang="en-GB" dirty="0"/>
              <a:t> </a:t>
            </a:r>
            <a:r>
              <a:rPr lang="en-GB" dirty="0" err="1"/>
              <a:t>risus</a:t>
            </a:r>
            <a:r>
              <a:rPr lang="en-GB" dirty="0"/>
              <a:t> </a:t>
            </a:r>
            <a:r>
              <a:rPr lang="en-GB" dirty="0" err="1"/>
              <a:t>augue</a:t>
            </a:r>
            <a:r>
              <a:rPr lang="en-GB" dirty="0"/>
              <a:t>, </a:t>
            </a:r>
            <a:r>
              <a:rPr lang="en-GB" dirty="0" err="1"/>
              <a:t>fringilla</a:t>
            </a:r>
            <a:r>
              <a:rPr lang="en-GB" dirty="0"/>
              <a:t> ac </a:t>
            </a:r>
            <a:r>
              <a:rPr lang="en-GB" dirty="0" err="1"/>
              <a:t>rutrum</a:t>
            </a:r>
            <a:r>
              <a:rPr lang="en-GB" dirty="0"/>
              <a:t> </a:t>
            </a:r>
            <a:r>
              <a:rPr lang="en-GB" dirty="0" err="1"/>
              <a:t>ut</a:t>
            </a:r>
            <a:r>
              <a:rPr lang="en-GB" dirty="0"/>
              <a:t>, </a:t>
            </a:r>
            <a:r>
              <a:rPr lang="en-GB" dirty="0" err="1"/>
              <a:t>tristique</a:t>
            </a:r>
            <a:r>
              <a:rPr lang="en-GB" dirty="0"/>
              <a:t> </a:t>
            </a:r>
            <a:r>
              <a:rPr lang="en-GB" dirty="0" err="1"/>
              <a:t>ut</a:t>
            </a:r>
            <a:r>
              <a:rPr lang="en-GB" dirty="0"/>
              <a:t> </a:t>
            </a:r>
            <a:r>
              <a:rPr lang="en-GB" dirty="0" err="1"/>
              <a:t>quam</a:t>
            </a:r>
            <a:r>
              <a:rPr lang="en-GB" dirty="0"/>
              <a:t>. </a:t>
            </a:r>
            <a:r>
              <a:rPr lang="en-GB" dirty="0" err="1"/>
              <a:t>Vivamus</a:t>
            </a:r>
            <a:r>
              <a:rPr lang="en-GB" dirty="0"/>
              <a:t> </a:t>
            </a:r>
            <a:r>
              <a:rPr lang="en-GB" dirty="0" err="1"/>
              <a:t>facilisis</a:t>
            </a:r>
            <a:r>
              <a:rPr lang="en-GB" dirty="0"/>
              <a:t> </a:t>
            </a:r>
            <a:r>
              <a:rPr lang="en-GB" dirty="0" err="1"/>
              <a:t>suscipit</a:t>
            </a:r>
            <a:r>
              <a:rPr lang="en-GB" dirty="0"/>
              <a:t> </a:t>
            </a:r>
            <a:r>
              <a:rPr lang="en-GB" dirty="0" err="1"/>
              <a:t>egestas</a:t>
            </a:r>
            <a:r>
              <a:rPr lang="en-GB" dirty="0"/>
              <a:t>. Maecenas in </a:t>
            </a:r>
            <a:r>
              <a:rPr lang="en-GB" dirty="0" err="1"/>
              <a:t>justo</a:t>
            </a:r>
            <a:r>
              <a:rPr lang="en-GB" dirty="0"/>
              <a:t> </a:t>
            </a:r>
            <a:r>
              <a:rPr lang="en-GB" dirty="0" err="1"/>
              <a:t>sed</a:t>
            </a:r>
            <a:r>
              <a:rPr lang="en-GB" dirty="0"/>
              <a:t> </a:t>
            </a:r>
            <a:r>
              <a:rPr lang="en-GB" dirty="0" err="1"/>
              <a:t>neque</a:t>
            </a:r>
            <a:r>
              <a:rPr lang="en-GB" dirty="0"/>
              <a:t> </a:t>
            </a:r>
            <a:r>
              <a:rPr lang="en-GB" dirty="0" err="1"/>
              <a:t>placerat</a:t>
            </a:r>
            <a:r>
              <a:rPr lang="en-GB" dirty="0"/>
              <a:t> </a:t>
            </a:r>
            <a:r>
              <a:rPr lang="en-GB" dirty="0" err="1"/>
              <a:t>rutrum</a:t>
            </a:r>
            <a:r>
              <a:rPr lang="en-GB" dirty="0"/>
              <a:t>. </a:t>
            </a:r>
            <a:r>
              <a:rPr lang="en-GB" dirty="0" err="1"/>
              <a:t>Nulla</a:t>
            </a:r>
            <a:r>
              <a:rPr lang="en-GB" dirty="0"/>
              <a:t> id </a:t>
            </a:r>
            <a:r>
              <a:rPr lang="en-GB" dirty="0" err="1"/>
              <a:t>orci</a:t>
            </a:r>
            <a:r>
              <a:rPr lang="en-GB" dirty="0"/>
              <a:t> mi. Sed </a:t>
            </a:r>
            <a:r>
              <a:rPr lang="en-GB" dirty="0" err="1"/>
              <a:t>ornare</a:t>
            </a:r>
            <a:r>
              <a:rPr lang="en-GB" dirty="0"/>
              <a:t> </a:t>
            </a:r>
            <a:r>
              <a:rPr lang="en-GB" dirty="0" err="1"/>
              <a:t>imperdiet</a:t>
            </a:r>
            <a:r>
              <a:rPr lang="en-GB" dirty="0"/>
              <a:t> </a:t>
            </a:r>
            <a:r>
              <a:rPr lang="en-GB" dirty="0" err="1"/>
              <a:t>molestie</a:t>
            </a:r>
            <a:r>
              <a:rPr lang="en-GB" dirty="0"/>
              <a:t>.</a:t>
            </a:r>
          </a:p>
          <a:p>
            <a:pPr lvl="0"/>
            <a:r>
              <a:rPr lang="en-GB" dirty="0"/>
              <a:t>Integer </a:t>
            </a:r>
            <a:r>
              <a:rPr lang="en-GB" dirty="0" err="1"/>
              <a:t>ornare</a:t>
            </a:r>
            <a:r>
              <a:rPr lang="en-GB" dirty="0"/>
              <a:t>, </a:t>
            </a:r>
            <a:r>
              <a:rPr lang="en-GB" dirty="0" err="1"/>
              <a:t>tellus</a:t>
            </a:r>
            <a:r>
              <a:rPr lang="en-GB" dirty="0"/>
              <a:t> </a:t>
            </a:r>
            <a:r>
              <a:rPr lang="en-GB" dirty="0" err="1"/>
              <a:t>eget</a:t>
            </a:r>
            <a:r>
              <a:rPr lang="en-GB" dirty="0"/>
              <a:t> </a:t>
            </a:r>
            <a:r>
              <a:rPr lang="en-GB" dirty="0" err="1"/>
              <a:t>imperdiet</a:t>
            </a:r>
            <a:r>
              <a:rPr lang="en-GB" dirty="0"/>
              <a:t> porta, </a:t>
            </a:r>
            <a:r>
              <a:rPr lang="en-GB" dirty="0" err="1"/>
              <a:t>sem</a:t>
            </a:r>
            <a:r>
              <a:rPr lang="en-GB" dirty="0"/>
              <a:t> ex </a:t>
            </a:r>
            <a:r>
              <a:rPr lang="en-GB" dirty="0" err="1"/>
              <a:t>varius</a:t>
            </a:r>
            <a:r>
              <a:rPr lang="en-GB" dirty="0"/>
              <a:t> libero, id fermentum </a:t>
            </a:r>
            <a:r>
              <a:rPr lang="en-GB" dirty="0" err="1"/>
              <a:t>quam</a:t>
            </a:r>
            <a:r>
              <a:rPr lang="en-GB" dirty="0"/>
              <a:t> </a:t>
            </a:r>
            <a:r>
              <a:rPr lang="en-GB" dirty="0" err="1"/>
              <a:t>velit</a:t>
            </a:r>
            <a:r>
              <a:rPr lang="en-GB" dirty="0"/>
              <a:t> </a:t>
            </a:r>
            <a:r>
              <a:rPr lang="en-GB" dirty="0" err="1"/>
              <a:t>vel</a:t>
            </a:r>
            <a:r>
              <a:rPr lang="en-GB" dirty="0"/>
              <a:t> </a:t>
            </a:r>
            <a:r>
              <a:rPr lang="en-GB" dirty="0" err="1"/>
              <a:t>velit</a:t>
            </a:r>
            <a:r>
              <a:rPr lang="en-GB" dirty="0"/>
              <a:t>. Integer dictum </a:t>
            </a:r>
            <a:r>
              <a:rPr lang="en-GB" dirty="0" err="1"/>
              <a:t>odio</a:t>
            </a:r>
            <a:r>
              <a:rPr lang="en-GB" dirty="0"/>
              <a:t> </a:t>
            </a:r>
            <a:r>
              <a:rPr lang="en-GB" dirty="0" err="1"/>
              <a:t>ut</a:t>
            </a:r>
            <a:r>
              <a:rPr lang="en-GB" dirty="0"/>
              <a:t> lorem pharetra </a:t>
            </a:r>
            <a:r>
              <a:rPr lang="en-GB" dirty="0" err="1"/>
              <a:t>ornare</a:t>
            </a:r>
            <a:r>
              <a:rPr lang="en-GB" dirty="0"/>
              <a:t>. </a:t>
            </a:r>
            <a:r>
              <a:rPr lang="en-GB" dirty="0" err="1"/>
              <a:t>Curabitur</a:t>
            </a:r>
            <a:r>
              <a:rPr lang="en-GB" dirty="0"/>
              <a:t> auctor </a:t>
            </a:r>
            <a:r>
              <a:rPr lang="en-GB" dirty="0" err="1"/>
              <a:t>accumsan</a:t>
            </a:r>
            <a:r>
              <a:rPr lang="en-GB" dirty="0"/>
              <a:t> </a:t>
            </a:r>
            <a:r>
              <a:rPr lang="en-GB" dirty="0" err="1"/>
              <a:t>posuere</a:t>
            </a:r>
            <a:r>
              <a:rPr lang="en-GB" dirty="0"/>
              <a:t>. Vestibulum </a:t>
            </a:r>
            <a:r>
              <a:rPr lang="en-GB" dirty="0" err="1"/>
              <a:t>posuere</a:t>
            </a:r>
            <a:r>
              <a:rPr lang="en-GB" dirty="0"/>
              <a:t> </a:t>
            </a:r>
            <a:r>
              <a:rPr lang="en-GB" dirty="0" err="1"/>
              <a:t>purus</a:t>
            </a:r>
            <a:r>
              <a:rPr lang="en-GB" dirty="0"/>
              <a:t> et </a:t>
            </a:r>
            <a:r>
              <a:rPr lang="en-GB" dirty="0" err="1"/>
              <a:t>interdum</a:t>
            </a:r>
            <a:r>
              <a:rPr lang="en-GB" dirty="0"/>
              <a:t> </a:t>
            </a:r>
            <a:r>
              <a:rPr lang="en-GB" dirty="0" err="1"/>
              <a:t>euismod</a:t>
            </a:r>
            <a:r>
              <a:rPr lang="en-GB" dirty="0"/>
              <a:t>. </a:t>
            </a:r>
            <a:r>
              <a:rPr lang="en-GB" dirty="0" err="1"/>
              <a:t>Nulla</a:t>
            </a:r>
            <a:r>
              <a:rPr lang="en-GB" dirty="0"/>
              <a:t> </a:t>
            </a:r>
            <a:r>
              <a:rPr lang="en-GB" dirty="0" err="1"/>
              <a:t>sed</a:t>
            </a:r>
            <a:r>
              <a:rPr lang="en-GB" dirty="0"/>
              <a:t> </a:t>
            </a:r>
            <a:r>
              <a:rPr lang="en-GB" dirty="0" err="1"/>
              <a:t>egestas</a:t>
            </a:r>
            <a:r>
              <a:rPr lang="en-GB" dirty="0"/>
              <a:t> </a:t>
            </a:r>
            <a:r>
              <a:rPr lang="en-GB" dirty="0" err="1"/>
              <a:t>erat</a:t>
            </a:r>
            <a:r>
              <a:rPr lang="en-GB" dirty="0"/>
              <a:t>, </a:t>
            </a:r>
            <a:r>
              <a:rPr lang="en-GB" dirty="0" err="1"/>
              <a:t>efficitur</a:t>
            </a:r>
            <a:r>
              <a:rPr lang="en-GB" dirty="0"/>
              <a:t> porta </a:t>
            </a:r>
            <a:r>
              <a:rPr lang="en-GB" dirty="0" err="1"/>
              <a:t>tortor</a:t>
            </a:r>
            <a:r>
              <a:rPr lang="en-GB" dirty="0"/>
              <a:t>. Vestibulum pharetra nisi magna, </a:t>
            </a:r>
            <a:r>
              <a:rPr lang="en-GB" dirty="0" err="1"/>
              <a:t>eget</a:t>
            </a:r>
            <a:r>
              <a:rPr lang="en-GB" dirty="0"/>
              <a:t> maximus </a:t>
            </a:r>
            <a:r>
              <a:rPr lang="en-GB" dirty="0" err="1"/>
              <a:t>arcu</a:t>
            </a:r>
            <a:r>
              <a:rPr lang="en-GB" dirty="0"/>
              <a:t> </a:t>
            </a:r>
            <a:r>
              <a:rPr lang="en-GB" dirty="0" err="1"/>
              <a:t>rutrum</a:t>
            </a:r>
            <a:r>
              <a:rPr lang="en-GB" dirty="0"/>
              <a:t> ac. </a:t>
            </a:r>
            <a:r>
              <a:rPr lang="en-GB" dirty="0" err="1"/>
              <a:t>Aliquam</a:t>
            </a:r>
            <a:r>
              <a:rPr lang="en-GB" dirty="0"/>
              <a:t> </a:t>
            </a:r>
            <a:r>
              <a:rPr lang="en-GB" dirty="0" err="1"/>
              <a:t>rutrum</a:t>
            </a:r>
            <a:r>
              <a:rPr lang="en-GB" dirty="0"/>
              <a:t>, dui vitae </a:t>
            </a:r>
            <a:r>
              <a:rPr lang="en-GB" dirty="0" err="1"/>
              <a:t>mattis</a:t>
            </a:r>
            <a:r>
              <a:rPr lang="en-GB" dirty="0"/>
              <a:t> </a:t>
            </a:r>
            <a:r>
              <a:rPr lang="en-GB" dirty="0" err="1"/>
              <a:t>dapibus</a:t>
            </a:r>
            <a:r>
              <a:rPr lang="en-GB" dirty="0"/>
              <a:t>, ante </a:t>
            </a:r>
            <a:r>
              <a:rPr lang="en-GB" dirty="0" err="1"/>
              <a:t>tortor</a:t>
            </a:r>
            <a:r>
              <a:rPr lang="en-GB" dirty="0"/>
              <a:t> semper </a:t>
            </a:r>
            <a:r>
              <a:rPr lang="en-GB" dirty="0" err="1"/>
              <a:t>lacus</a:t>
            </a:r>
            <a:r>
              <a:rPr lang="en-GB" dirty="0"/>
              <a:t>, at </a:t>
            </a:r>
            <a:r>
              <a:rPr lang="en-GB" dirty="0" err="1"/>
              <a:t>vehicula</a:t>
            </a:r>
            <a:r>
              <a:rPr lang="en-GB" dirty="0"/>
              <a:t> </a:t>
            </a:r>
            <a:r>
              <a:rPr lang="en-GB" dirty="0" err="1"/>
              <a:t>diam</a:t>
            </a:r>
            <a:r>
              <a:rPr lang="en-GB" dirty="0"/>
              <a:t> </a:t>
            </a:r>
            <a:r>
              <a:rPr lang="en-GB" dirty="0" err="1"/>
              <a:t>nulla</a:t>
            </a:r>
            <a:r>
              <a:rPr lang="en-GB" dirty="0"/>
              <a:t> </a:t>
            </a:r>
            <a:r>
              <a:rPr lang="en-GB" dirty="0" err="1"/>
              <a:t>vel</a:t>
            </a:r>
            <a:r>
              <a:rPr lang="en-GB" dirty="0"/>
              <a:t> ex. </a:t>
            </a:r>
            <a:r>
              <a:rPr lang="en-GB" dirty="0" err="1"/>
              <a:t>Pellentesque</a:t>
            </a:r>
            <a:r>
              <a:rPr lang="en-GB" dirty="0"/>
              <a:t> </a:t>
            </a:r>
            <a:r>
              <a:rPr lang="en-GB" dirty="0" err="1"/>
              <a:t>iaculis</a:t>
            </a:r>
            <a:r>
              <a:rPr lang="en-GB" dirty="0"/>
              <a:t> </a:t>
            </a:r>
            <a:r>
              <a:rPr lang="en-GB" dirty="0" err="1"/>
              <a:t>est</a:t>
            </a:r>
            <a:r>
              <a:rPr lang="en-GB" dirty="0"/>
              <a:t> at </a:t>
            </a:r>
            <a:r>
              <a:rPr lang="en-GB" dirty="0" err="1"/>
              <a:t>luctus</a:t>
            </a:r>
            <a:r>
              <a:rPr lang="en-GB" dirty="0"/>
              <a:t> </a:t>
            </a:r>
            <a:r>
              <a:rPr lang="en-GB" dirty="0" err="1"/>
              <a:t>sagittis</a:t>
            </a:r>
            <a:r>
              <a:rPr lang="en-GB" dirty="0"/>
              <a:t>. </a:t>
            </a:r>
            <a:r>
              <a:rPr lang="en-GB" dirty="0" err="1"/>
              <a:t>Praesent</a:t>
            </a:r>
            <a:r>
              <a:rPr lang="en-GB" dirty="0"/>
              <a:t> in dui </a:t>
            </a:r>
            <a:r>
              <a:rPr lang="en-GB" dirty="0" err="1"/>
              <a:t>iaculis</a:t>
            </a:r>
            <a:r>
              <a:rPr lang="en-GB" dirty="0"/>
              <a:t>, </a:t>
            </a:r>
            <a:r>
              <a:rPr lang="en-GB" dirty="0" err="1"/>
              <a:t>interdum</a:t>
            </a:r>
            <a:r>
              <a:rPr lang="en-GB" dirty="0"/>
              <a:t> </a:t>
            </a:r>
            <a:r>
              <a:rPr lang="en-GB" dirty="0" err="1"/>
              <a:t>enim</a:t>
            </a:r>
            <a:r>
              <a:rPr lang="en-GB" dirty="0"/>
              <a:t> vitae, </a:t>
            </a:r>
            <a:r>
              <a:rPr lang="en-GB" dirty="0" err="1"/>
              <a:t>rutrum</a:t>
            </a:r>
            <a:r>
              <a:rPr lang="en-GB" dirty="0"/>
              <a:t> </a:t>
            </a:r>
            <a:r>
              <a:rPr lang="en-GB" dirty="0" err="1"/>
              <a:t>velit</a:t>
            </a:r>
            <a:r>
              <a:rPr lang="en-GB" dirty="0"/>
              <a:t>. Sed </a:t>
            </a:r>
            <a:r>
              <a:rPr lang="en-GB" dirty="0" err="1"/>
              <a:t>euismod</a:t>
            </a:r>
            <a:r>
              <a:rPr lang="en-GB" dirty="0"/>
              <a:t> </a:t>
            </a:r>
            <a:r>
              <a:rPr lang="en-GB" dirty="0" err="1"/>
              <a:t>eleifend</a:t>
            </a:r>
            <a:r>
              <a:rPr lang="en-GB" dirty="0"/>
              <a:t> nisi id convallis. </a:t>
            </a:r>
            <a:r>
              <a:rPr lang="en-GB" dirty="0" err="1"/>
              <a:t>Phasellus</a:t>
            </a:r>
            <a:r>
              <a:rPr lang="en-GB" dirty="0"/>
              <a:t> ante </a:t>
            </a:r>
            <a:r>
              <a:rPr lang="en-GB" dirty="0" err="1"/>
              <a:t>diam</a:t>
            </a:r>
            <a:r>
              <a:rPr lang="en-GB" dirty="0"/>
              <a:t>, </a:t>
            </a:r>
            <a:r>
              <a:rPr lang="en-GB" dirty="0" err="1"/>
              <a:t>tincidunt</a:t>
            </a:r>
            <a:r>
              <a:rPr lang="en-GB" dirty="0"/>
              <a:t> ac </a:t>
            </a:r>
            <a:r>
              <a:rPr lang="en-GB" dirty="0" err="1"/>
              <a:t>velit</a:t>
            </a:r>
            <a:r>
              <a:rPr lang="en-GB" dirty="0"/>
              <a:t> at, </a:t>
            </a:r>
            <a:r>
              <a:rPr lang="en-GB" dirty="0" err="1"/>
              <a:t>consectetur</a:t>
            </a:r>
            <a:r>
              <a:rPr lang="en-GB" dirty="0"/>
              <a:t> </a:t>
            </a:r>
            <a:r>
              <a:rPr lang="en-GB" dirty="0" err="1"/>
              <a:t>commodo</a:t>
            </a:r>
            <a:r>
              <a:rPr lang="en-GB" dirty="0"/>
              <a:t> </a:t>
            </a:r>
            <a:r>
              <a:rPr lang="en-GB" dirty="0" err="1"/>
              <a:t>nulla</a:t>
            </a:r>
            <a:r>
              <a:rPr lang="en-GB" dirty="0"/>
              <a:t>. Donec </a:t>
            </a:r>
            <a:r>
              <a:rPr lang="en-GB" dirty="0" err="1"/>
              <a:t>condimentum</a:t>
            </a:r>
            <a:r>
              <a:rPr lang="en-GB" dirty="0"/>
              <a:t> cursus </a:t>
            </a:r>
            <a:r>
              <a:rPr lang="en-GB" dirty="0" err="1"/>
              <a:t>augue</a:t>
            </a:r>
            <a:r>
              <a:rPr lang="en-GB" dirty="0"/>
              <a:t>, </a:t>
            </a:r>
            <a:r>
              <a:rPr lang="en-GB" dirty="0" err="1"/>
              <a:t>quis</a:t>
            </a:r>
            <a:r>
              <a:rPr lang="en-GB" dirty="0"/>
              <a:t> convallis </a:t>
            </a:r>
            <a:r>
              <a:rPr lang="en-GB" dirty="0" err="1"/>
              <a:t>nisl</a:t>
            </a:r>
            <a:r>
              <a:rPr lang="en-GB" dirty="0"/>
              <a:t> </a:t>
            </a:r>
            <a:r>
              <a:rPr lang="en-GB" dirty="0" err="1"/>
              <a:t>tincidunt</a:t>
            </a:r>
            <a:r>
              <a:rPr lang="en-GB" dirty="0"/>
              <a:t> sit </a:t>
            </a:r>
            <a:r>
              <a:rPr lang="en-GB" dirty="0" err="1"/>
              <a:t>amet</a:t>
            </a:r>
            <a:r>
              <a:rPr lang="en-GB" dirty="0"/>
              <a:t>. Cras non </a:t>
            </a:r>
            <a:r>
              <a:rPr lang="en-GB" dirty="0" err="1"/>
              <a:t>rutrum</a:t>
            </a:r>
            <a:r>
              <a:rPr lang="en-GB" dirty="0"/>
              <a:t> nisi, </a:t>
            </a:r>
            <a:r>
              <a:rPr lang="en-GB" dirty="0" err="1"/>
              <a:t>eu</a:t>
            </a:r>
            <a:r>
              <a:rPr lang="en-GB" dirty="0"/>
              <a:t> </a:t>
            </a:r>
            <a:r>
              <a:rPr lang="en-GB" dirty="0" err="1"/>
              <a:t>sollicitudin</a:t>
            </a:r>
            <a:r>
              <a:rPr lang="en-GB" dirty="0"/>
              <a:t> </a:t>
            </a:r>
            <a:r>
              <a:rPr lang="en-GB" dirty="0" err="1"/>
              <a:t>felis</a:t>
            </a:r>
            <a:r>
              <a:rPr lang="en-GB" dirty="0"/>
              <a:t>. </a:t>
            </a:r>
            <a:endParaRPr lang="sl-SI" dirty="0"/>
          </a:p>
          <a:p>
            <a:pPr lvl="0"/>
            <a:r>
              <a:rPr lang="en-GB" dirty="0"/>
              <a:t>Ut nisi </a:t>
            </a:r>
            <a:r>
              <a:rPr lang="en-GB" dirty="0" err="1"/>
              <a:t>massa</a:t>
            </a:r>
            <a:r>
              <a:rPr lang="en-GB" dirty="0"/>
              <a:t>, </a:t>
            </a:r>
            <a:r>
              <a:rPr lang="en-GB" dirty="0" err="1"/>
              <a:t>vulputate</a:t>
            </a:r>
            <a:r>
              <a:rPr lang="en-GB" dirty="0"/>
              <a:t> a </a:t>
            </a:r>
            <a:r>
              <a:rPr lang="en-GB" dirty="0" err="1"/>
              <a:t>tincidunt</a:t>
            </a:r>
            <a:r>
              <a:rPr lang="en-GB" dirty="0"/>
              <a:t> </a:t>
            </a:r>
            <a:r>
              <a:rPr lang="en-GB" dirty="0" err="1"/>
              <a:t>sed</a:t>
            </a:r>
            <a:r>
              <a:rPr lang="en-GB" dirty="0"/>
              <a:t>, </a:t>
            </a:r>
            <a:r>
              <a:rPr lang="en-GB" dirty="0" err="1"/>
              <a:t>iaculis</a:t>
            </a:r>
            <a:r>
              <a:rPr lang="en-GB" dirty="0"/>
              <a:t> a eros. </a:t>
            </a:r>
            <a:r>
              <a:rPr lang="en-GB" dirty="0" err="1"/>
              <a:t>Nulla</a:t>
            </a:r>
            <a:r>
              <a:rPr lang="en-GB" dirty="0"/>
              <a:t> ac </a:t>
            </a:r>
            <a:r>
              <a:rPr lang="en-GB" dirty="0" err="1"/>
              <a:t>arcu</a:t>
            </a:r>
            <a:r>
              <a:rPr lang="en-GB" dirty="0"/>
              <a:t> et </a:t>
            </a:r>
            <a:r>
              <a:rPr lang="en-GB" dirty="0" err="1"/>
              <a:t>dolor</a:t>
            </a:r>
            <a:r>
              <a:rPr lang="en-GB" dirty="0"/>
              <a:t> </a:t>
            </a:r>
            <a:r>
              <a:rPr lang="en-GB" dirty="0" err="1"/>
              <a:t>rutrum</a:t>
            </a:r>
            <a:r>
              <a:rPr lang="en-GB" dirty="0"/>
              <a:t> </a:t>
            </a:r>
            <a:r>
              <a:rPr lang="en-GB" dirty="0" err="1"/>
              <a:t>suscipit</a:t>
            </a:r>
            <a:r>
              <a:rPr lang="en-GB" dirty="0"/>
              <a:t> </a:t>
            </a:r>
            <a:r>
              <a:rPr lang="en-GB" dirty="0" err="1"/>
              <a:t>eu</a:t>
            </a:r>
            <a:r>
              <a:rPr lang="en-GB" dirty="0"/>
              <a:t> vitae </a:t>
            </a:r>
            <a:r>
              <a:rPr lang="en-GB" dirty="0" err="1"/>
              <a:t>elit</a:t>
            </a:r>
            <a:r>
              <a:rPr lang="en-GB" dirty="0"/>
              <a:t>. Sed </a:t>
            </a:r>
            <a:r>
              <a:rPr lang="en-GB" dirty="0" err="1"/>
              <a:t>faucibus</a:t>
            </a:r>
            <a:r>
              <a:rPr lang="en-GB" dirty="0"/>
              <a:t> </a:t>
            </a:r>
            <a:r>
              <a:rPr lang="en-GB" dirty="0" err="1"/>
              <a:t>fringilla</a:t>
            </a:r>
            <a:r>
              <a:rPr lang="en-GB" dirty="0"/>
              <a:t> </a:t>
            </a:r>
            <a:r>
              <a:rPr lang="en-GB" dirty="0" err="1"/>
              <a:t>turpis</a:t>
            </a:r>
            <a:r>
              <a:rPr lang="en-GB" dirty="0"/>
              <a:t> </a:t>
            </a:r>
            <a:r>
              <a:rPr lang="en-GB" dirty="0" err="1"/>
              <a:t>quis</a:t>
            </a:r>
            <a:r>
              <a:rPr lang="en-GB" dirty="0"/>
              <a:t> auctor. Nam in </a:t>
            </a:r>
            <a:r>
              <a:rPr lang="en-GB" dirty="0" err="1"/>
              <a:t>velit</a:t>
            </a:r>
            <a:r>
              <a:rPr lang="en-GB" dirty="0"/>
              <a:t> non </a:t>
            </a:r>
            <a:r>
              <a:rPr lang="en-GB" dirty="0" err="1"/>
              <a:t>augue</a:t>
            </a:r>
            <a:r>
              <a:rPr lang="en-GB" dirty="0"/>
              <a:t> </a:t>
            </a:r>
            <a:r>
              <a:rPr lang="en-GB" dirty="0" err="1"/>
              <a:t>bibendum</a:t>
            </a:r>
            <a:r>
              <a:rPr lang="en-GB" dirty="0"/>
              <a:t> </a:t>
            </a:r>
            <a:r>
              <a:rPr lang="en-GB" dirty="0" err="1"/>
              <a:t>laoreet</a:t>
            </a:r>
            <a:r>
              <a:rPr lang="en-GB" dirty="0"/>
              <a:t>. Nam </a:t>
            </a:r>
            <a:r>
              <a:rPr lang="en-GB" dirty="0" err="1"/>
              <a:t>ut</a:t>
            </a:r>
            <a:r>
              <a:rPr lang="en-GB" dirty="0"/>
              <a:t> </a:t>
            </a:r>
            <a:r>
              <a:rPr lang="en-GB" dirty="0" err="1"/>
              <a:t>augue</a:t>
            </a:r>
            <a:r>
              <a:rPr lang="en-GB" dirty="0"/>
              <a:t> sit </a:t>
            </a:r>
            <a:r>
              <a:rPr lang="en-GB" dirty="0" err="1"/>
              <a:t>amet</a:t>
            </a:r>
            <a:r>
              <a:rPr lang="en-GB" dirty="0"/>
              <a:t> </a:t>
            </a:r>
            <a:r>
              <a:rPr lang="en-GB" dirty="0" err="1"/>
              <a:t>metus</a:t>
            </a:r>
            <a:r>
              <a:rPr lang="en-GB" dirty="0"/>
              <a:t> </a:t>
            </a:r>
            <a:r>
              <a:rPr lang="en-GB" dirty="0" err="1"/>
              <a:t>tempor</a:t>
            </a:r>
            <a:r>
              <a:rPr lang="en-GB" dirty="0"/>
              <a:t> maximus </a:t>
            </a:r>
            <a:r>
              <a:rPr lang="en-GB" dirty="0" err="1"/>
              <a:t>eget</a:t>
            </a:r>
            <a:r>
              <a:rPr lang="en-GB" dirty="0"/>
              <a:t> </a:t>
            </a:r>
            <a:r>
              <a:rPr lang="en-GB" dirty="0" err="1"/>
              <a:t>accumsan</a:t>
            </a:r>
            <a:r>
              <a:rPr lang="en-GB" dirty="0"/>
              <a:t> ligula. </a:t>
            </a:r>
            <a:r>
              <a:rPr lang="en-GB" dirty="0" err="1"/>
              <a:t>Curabitur</a:t>
            </a:r>
            <a:r>
              <a:rPr lang="en-GB" dirty="0"/>
              <a:t> </a:t>
            </a:r>
            <a:r>
              <a:rPr lang="en-GB" dirty="0" err="1"/>
              <a:t>sagittis</a:t>
            </a:r>
            <a:r>
              <a:rPr lang="en-GB" dirty="0"/>
              <a:t> ipsum </a:t>
            </a:r>
            <a:r>
              <a:rPr lang="en-GB" dirty="0" err="1"/>
              <a:t>eget</a:t>
            </a:r>
            <a:r>
              <a:rPr lang="en-GB" dirty="0"/>
              <a:t> </a:t>
            </a:r>
            <a:r>
              <a:rPr lang="en-GB" dirty="0" err="1"/>
              <a:t>euismod</a:t>
            </a:r>
            <a:r>
              <a:rPr lang="en-GB" dirty="0"/>
              <a:t> </a:t>
            </a:r>
            <a:r>
              <a:rPr lang="en-GB" dirty="0" err="1"/>
              <a:t>luctus</a:t>
            </a:r>
            <a:r>
              <a:rPr lang="en-GB" dirty="0"/>
              <a:t>. Donec </a:t>
            </a:r>
            <a:r>
              <a:rPr lang="en-GB" dirty="0" err="1"/>
              <a:t>posuere</a:t>
            </a:r>
            <a:r>
              <a:rPr lang="en-GB" dirty="0"/>
              <a:t> ante </a:t>
            </a:r>
            <a:r>
              <a:rPr lang="en-GB" dirty="0" err="1"/>
              <a:t>ut</a:t>
            </a:r>
            <a:r>
              <a:rPr lang="en-GB" dirty="0"/>
              <a:t> nisi </a:t>
            </a:r>
            <a:r>
              <a:rPr lang="en-GB" dirty="0" err="1"/>
              <a:t>fringilla</a:t>
            </a:r>
            <a:r>
              <a:rPr lang="en-GB" dirty="0"/>
              <a:t>, </a:t>
            </a:r>
            <a:r>
              <a:rPr lang="en-GB" dirty="0" err="1"/>
              <a:t>ut</a:t>
            </a:r>
            <a:r>
              <a:rPr lang="en-GB" dirty="0"/>
              <a:t> </a:t>
            </a:r>
            <a:r>
              <a:rPr lang="en-GB" dirty="0" err="1"/>
              <a:t>volutpat</a:t>
            </a:r>
            <a:r>
              <a:rPr lang="en-GB" dirty="0"/>
              <a:t> </a:t>
            </a:r>
            <a:r>
              <a:rPr lang="en-GB" dirty="0" err="1"/>
              <a:t>odio</a:t>
            </a:r>
            <a:r>
              <a:rPr lang="en-GB" dirty="0"/>
              <a:t> </a:t>
            </a:r>
            <a:r>
              <a:rPr lang="en-GB" dirty="0" err="1"/>
              <a:t>mattis</a:t>
            </a:r>
            <a:r>
              <a:rPr lang="en-GB" dirty="0"/>
              <a:t>. </a:t>
            </a:r>
            <a:r>
              <a:rPr lang="en-GB" dirty="0" err="1"/>
              <a:t>Curabitur</a:t>
            </a:r>
            <a:r>
              <a:rPr lang="en-GB" dirty="0"/>
              <a:t> </a:t>
            </a:r>
            <a:r>
              <a:rPr lang="en-GB" dirty="0" err="1"/>
              <a:t>laoreet</a:t>
            </a:r>
            <a:r>
              <a:rPr lang="en-GB" dirty="0"/>
              <a:t> pulvinar porta. </a:t>
            </a:r>
            <a:r>
              <a:rPr lang="en-GB" dirty="0" err="1"/>
              <a:t>Suspendisse</a:t>
            </a:r>
            <a:r>
              <a:rPr lang="en-GB" dirty="0"/>
              <a:t> </a:t>
            </a:r>
            <a:r>
              <a:rPr lang="en-GB" dirty="0" err="1"/>
              <a:t>tincidunt</a:t>
            </a:r>
            <a:r>
              <a:rPr lang="en-GB" dirty="0"/>
              <a:t> fermentum </a:t>
            </a:r>
            <a:r>
              <a:rPr lang="en-GB" dirty="0" err="1"/>
              <a:t>urna</a:t>
            </a:r>
            <a:r>
              <a:rPr lang="en-GB" dirty="0"/>
              <a:t>, non tempus </a:t>
            </a:r>
            <a:r>
              <a:rPr lang="en-GB" dirty="0" err="1"/>
              <a:t>elit</a:t>
            </a:r>
            <a:r>
              <a:rPr lang="en-GB" dirty="0"/>
              <a:t> </a:t>
            </a:r>
            <a:r>
              <a:rPr lang="en-GB" dirty="0" err="1"/>
              <a:t>elementum</a:t>
            </a:r>
            <a:r>
              <a:rPr lang="en-GB" dirty="0"/>
              <a:t> in. Maecenas vitae </a:t>
            </a:r>
            <a:r>
              <a:rPr lang="en-GB" dirty="0" err="1"/>
              <a:t>erat</a:t>
            </a:r>
            <a:r>
              <a:rPr lang="en-GB" dirty="0"/>
              <a:t> </a:t>
            </a:r>
            <a:r>
              <a:rPr lang="en-GB" dirty="0" err="1"/>
              <a:t>ut</a:t>
            </a:r>
            <a:r>
              <a:rPr lang="en-GB" dirty="0"/>
              <a:t> </a:t>
            </a:r>
            <a:r>
              <a:rPr lang="en-GB" dirty="0" err="1"/>
              <a:t>lacus</a:t>
            </a:r>
            <a:r>
              <a:rPr lang="en-GB" dirty="0"/>
              <a:t> </a:t>
            </a:r>
            <a:r>
              <a:rPr lang="en-GB" dirty="0" err="1"/>
              <a:t>malesuada</a:t>
            </a:r>
            <a:r>
              <a:rPr lang="en-GB" dirty="0"/>
              <a:t> </a:t>
            </a:r>
            <a:r>
              <a:rPr lang="en-GB" dirty="0" err="1"/>
              <a:t>lobortis</a:t>
            </a:r>
            <a:r>
              <a:rPr lang="en-GB" dirty="0"/>
              <a:t> nec </a:t>
            </a:r>
            <a:r>
              <a:rPr lang="en-GB" dirty="0" err="1"/>
              <a:t>eget</a:t>
            </a:r>
            <a:r>
              <a:rPr lang="en-GB" dirty="0"/>
              <a:t> </a:t>
            </a:r>
            <a:r>
              <a:rPr lang="en-GB" dirty="0" err="1"/>
              <a:t>risus</a:t>
            </a:r>
            <a:r>
              <a:rPr lang="en-GB" dirty="0"/>
              <a:t>. </a:t>
            </a:r>
            <a:r>
              <a:rPr lang="en-GB" dirty="0" err="1"/>
              <a:t>Suspendisse</a:t>
            </a:r>
            <a:r>
              <a:rPr lang="en-GB" dirty="0"/>
              <a:t> </a:t>
            </a:r>
            <a:r>
              <a:rPr lang="en-GB" dirty="0" err="1"/>
              <a:t>potenti</a:t>
            </a:r>
            <a:r>
              <a:rPr lang="en-GB" dirty="0"/>
              <a:t>. </a:t>
            </a:r>
            <a:r>
              <a:rPr lang="en-GB" dirty="0" err="1"/>
              <a:t>Quisque</a:t>
            </a:r>
            <a:r>
              <a:rPr lang="en-GB" dirty="0"/>
              <a:t> non </a:t>
            </a:r>
            <a:r>
              <a:rPr lang="en-GB" dirty="0" err="1"/>
              <a:t>aliquet</a:t>
            </a:r>
            <a:r>
              <a:rPr lang="en-GB" dirty="0"/>
              <a:t> lorem, non </a:t>
            </a:r>
            <a:r>
              <a:rPr lang="en-GB" dirty="0" err="1"/>
              <a:t>accumsan</a:t>
            </a:r>
            <a:r>
              <a:rPr lang="en-GB" dirty="0"/>
              <a:t> </a:t>
            </a:r>
            <a:r>
              <a:rPr lang="en-GB" dirty="0" err="1"/>
              <a:t>odio</a:t>
            </a:r>
            <a:r>
              <a:rPr lang="en-GB" dirty="0"/>
              <a:t>. Sed </a:t>
            </a:r>
            <a:r>
              <a:rPr lang="en-GB" dirty="0" err="1"/>
              <a:t>dignissim</a:t>
            </a:r>
            <a:r>
              <a:rPr lang="en-GB" dirty="0"/>
              <a:t> </a:t>
            </a:r>
            <a:r>
              <a:rPr lang="en-GB" dirty="0" err="1"/>
              <a:t>tellus</a:t>
            </a:r>
            <a:r>
              <a:rPr lang="en-GB" dirty="0"/>
              <a:t> vitae </a:t>
            </a:r>
            <a:r>
              <a:rPr lang="en-GB" dirty="0" err="1"/>
              <a:t>risus</a:t>
            </a:r>
            <a:r>
              <a:rPr lang="en-GB" dirty="0"/>
              <a:t> </a:t>
            </a:r>
            <a:r>
              <a:rPr lang="en-GB" dirty="0" err="1"/>
              <a:t>bibendum</a:t>
            </a:r>
            <a:r>
              <a:rPr lang="en-GB" dirty="0"/>
              <a:t> </a:t>
            </a:r>
            <a:r>
              <a:rPr lang="en-GB" dirty="0" err="1"/>
              <a:t>ultricies</a:t>
            </a:r>
            <a:r>
              <a:rPr lang="en-GB" dirty="0"/>
              <a:t>.</a:t>
            </a:r>
          </a:p>
          <a:p>
            <a:pPr lvl="0"/>
            <a:r>
              <a:rPr lang="en-GB" dirty="0"/>
              <a:t>Duis </a:t>
            </a:r>
            <a:r>
              <a:rPr lang="en-GB" dirty="0" err="1"/>
              <a:t>quis</a:t>
            </a:r>
            <a:r>
              <a:rPr lang="en-GB" dirty="0"/>
              <a:t> semper ligula, non </a:t>
            </a:r>
            <a:r>
              <a:rPr lang="en-GB" dirty="0" err="1"/>
              <a:t>consequat</a:t>
            </a:r>
            <a:r>
              <a:rPr lang="en-GB" dirty="0"/>
              <a:t> </a:t>
            </a:r>
            <a:r>
              <a:rPr lang="en-GB" dirty="0" err="1"/>
              <a:t>massa</a:t>
            </a:r>
            <a:r>
              <a:rPr lang="en-GB" dirty="0"/>
              <a:t>. Lorem ipsum </a:t>
            </a:r>
            <a:r>
              <a:rPr lang="en-GB" dirty="0" err="1"/>
              <a:t>dolor</a:t>
            </a:r>
            <a:r>
              <a:rPr lang="en-GB" dirty="0"/>
              <a:t> sit </a:t>
            </a:r>
            <a:r>
              <a:rPr lang="en-GB" dirty="0" err="1"/>
              <a:t>amet</a:t>
            </a:r>
            <a:r>
              <a:rPr lang="en-GB" dirty="0"/>
              <a:t>, </a:t>
            </a:r>
            <a:r>
              <a:rPr lang="en-GB" dirty="0" err="1"/>
              <a:t>consectetur</a:t>
            </a:r>
            <a:r>
              <a:rPr lang="en-GB" dirty="0"/>
              <a:t> </a:t>
            </a:r>
            <a:r>
              <a:rPr lang="en-GB" dirty="0" err="1"/>
              <a:t>adipiscing</a:t>
            </a:r>
            <a:r>
              <a:rPr lang="en-GB" dirty="0"/>
              <a:t> </a:t>
            </a:r>
            <a:r>
              <a:rPr lang="en-GB" dirty="0" err="1"/>
              <a:t>elit</a:t>
            </a:r>
            <a:r>
              <a:rPr lang="en-GB" dirty="0"/>
              <a:t>. In hac </a:t>
            </a:r>
            <a:r>
              <a:rPr lang="en-GB" dirty="0" err="1"/>
              <a:t>habitasse</a:t>
            </a:r>
            <a:r>
              <a:rPr lang="en-GB" dirty="0"/>
              <a:t> </a:t>
            </a:r>
            <a:r>
              <a:rPr lang="en-GB" dirty="0" err="1"/>
              <a:t>platea</a:t>
            </a:r>
            <a:r>
              <a:rPr lang="en-GB" dirty="0"/>
              <a:t> </a:t>
            </a:r>
            <a:r>
              <a:rPr lang="en-GB" dirty="0" err="1"/>
              <a:t>dictumst</a:t>
            </a:r>
            <a:r>
              <a:rPr lang="en-GB" dirty="0"/>
              <a:t>. </a:t>
            </a:r>
            <a:r>
              <a:rPr lang="en-GB" dirty="0" err="1"/>
              <a:t>Etiam</a:t>
            </a:r>
            <a:r>
              <a:rPr lang="en-GB" dirty="0"/>
              <a:t> </a:t>
            </a:r>
            <a:r>
              <a:rPr lang="en-GB" dirty="0" err="1"/>
              <a:t>pretium</a:t>
            </a:r>
            <a:r>
              <a:rPr lang="en-GB" dirty="0"/>
              <a:t> </a:t>
            </a:r>
            <a:r>
              <a:rPr lang="en-GB" dirty="0" err="1"/>
              <a:t>neque</a:t>
            </a:r>
            <a:r>
              <a:rPr lang="en-GB" dirty="0"/>
              <a:t> ac ipsum </a:t>
            </a:r>
            <a:r>
              <a:rPr lang="en-GB" dirty="0" err="1"/>
              <a:t>ultricies</a:t>
            </a:r>
            <a:r>
              <a:rPr lang="en-GB" dirty="0"/>
              <a:t> </a:t>
            </a:r>
            <a:r>
              <a:rPr lang="en-GB" dirty="0" err="1"/>
              <a:t>egestas</a:t>
            </a:r>
            <a:r>
              <a:rPr lang="en-GB" dirty="0"/>
              <a:t>. </a:t>
            </a:r>
            <a:r>
              <a:rPr lang="en-GB" dirty="0" err="1"/>
              <a:t>Etiam</a:t>
            </a:r>
            <a:r>
              <a:rPr lang="en-GB" dirty="0"/>
              <a:t> </a:t>
            </a:r>
            <a:r>
              <a:rPr lang="en-GB" dirty="0" err="1"/>
              <a:t>sed</a:t>
            </a:r>
            <a:r>
              <a:rPr lang="en-GB" dirty="0"/>
              <a:t> </a:t>
            </a:r>
            <a:r>
              <a:rPr lang="en-GB" dirty="0" err="1"/>
              <a:t>ultricies</a:t>
            </a:r>
            <a:r>
              <a:rPr lang="en-GB" dirty="0"/>
              <a:t> </a:t>
            </a:r>
            <a:r>
              <a:rPr lang="en-GB" dirty="0" err="1"/>
              <a:t>urna</a:t>
            </a:r>
            <a:r>
              <a:rPr lang="en-GB" dirty="0"/>
              <a:t>. </a:t>
            </a:r>
            <a:r>
              <a:rPr lang="en-GB" dirty="0" err="1"/>
              <a:t>Phasellus</a:t>
            </a:r>
            <a:r>
              <a:rPr lang="en-GB" dirty="0"/>
              <a:t> at </a:t>
            </a:r>
            <a:r>
              <a:rPr lang="en-GB" dirty="0" err="1"/>
              <a:t>odio</a:t>
            </a:r>
            <a:r>
              <a:rPr lang="en-GB" dirty="0"/>
              <a:t> sem. </a:t>
            </a:r>
            <a:r>
              <a:rPr lang="en-GB" dirty="0" err="1"/>
              <a:t>Nullam</a:t>
            </a:r>
            <a:r>
              <a:rPr lang="en-GB" dirty="0"/>
              <a:t> </a:t>
            </a:r>
            <a:r>
              <a:rPr lang="en-GB" dirty="0" err="1"/>
              <a:t>eu</a:t>
            </a:r>
            <a:r>
              <a:rPr lang="en-GB" dirty="0"/>
              <a:t> gravida </a:t>
            </a:r>
            <a:r>
              <a:rPr lang="en-GB" dirty="0" err="1"/>
              <a:t>risus</a:t>
            </a:r>
            <a:r>
              <a:rPr lang="en-GB" dirty="0"/>
              <a:t>, nec </a:t>
            </a:r>
            <a:r>
              <a:rPr lang="en-GB" dirty="0" err="1"/>
              <a:t>tincidunt</a:t>
            </a:r>
            <a:r>
              <a:rPr lang="en-GB" dirty="0"/>
              <a:t> </a:t>
            </a:r>
            <a:r>
              <a:rPr lang="en-GB" dirty="0" err="1"/>
              <a:t>risus</a:t>
            </a:r>
            <a:r>
              <a:rPr lang="en-GB" dirty="0"/>
              <a:t>. </a:t>
            </a:r>
            <a:r>
              <a:rPr lang="en-GB" dirty="0" err="1"/>
              <a:t>Mauris</a:t>
            </a:r>
            <a:r>
              <a:rPr lang="en-GB" dirty="0"/>
              <a:t> </a:t>
            </a:r>
            <a:r>
              <a:rPr lang="en-GB" dirty="0" err="1"/>
              <a:t>turpis</a:t>
            </a:r>
            <a:r>
              <a:rPr lang="en-GB" dirty="0"/>
              <a:t> ex, </a:t>
            </a:r>
            <a:r>
              <a:rPr lang="en-GB" dirty="0" err="1"/>
              <a:t>eleifend</a:t>
            </a:r>
            <a:r>
              <a:rPr lang="en-GB" dirty="0"/>
              <a:t> a </a:t>
            </a:r>
            <a:r>
              <a:rPr lang="en-GB" dirty="0" err="1"/>
              <a:t>facilisis</a:t>
            </a:r>
            <a:r>
              <a:rPr lang="en-GB" dirty="0"/>
              <a:t> at, </a:t>
            </a:r>
            <a:r>
              <a:rPr lang="en-GB" dirty="0" err="1"/>
              <a:t>rutrum</a:t>
            </a:r>
            <a:r>
              <a:rPr lang="en-GB" dirty="0"/>
              <a:t> ac </a:t>
            </a:r>
            <a:r>
              <a:rPr lang="en-GB" dirty="0" err="1"/>
              <a:t>tortor</a:t>
            </a:r>
            <a:r>
              <a:rPr lang="en-GB" dirty="0"/>
              <a:t>. In hac </a:t>
            </a:r>
            <a:r>
              <a:rPr lang="en-GB" dirty="0" err="1"/>
              <a:t>habitasse</a:t>
            </a:r>
            <a:r>
              <a:rPr lang="en-GB" dirty="0"/>
              <a:t> </a:t>
            </a:r>
            <a:r>
              <a:rPr lang="en-GB" dirty="0" err="1"/>
              <a:t>platea</a:t>
            </a:r>
            <a:r>
              <a:rPr lang="en-GB" dirty="0"/>
              <a:t> </a:t>
            </a:r>
            <a:r>
              <a:rPr lang="en-GB" dirty="0" err="1"/>
              <a:t>dictumst</a:t>
            </a:r>
            <a:r>
              <a:rPr lang="en-GB" dirty="0"/>
              <a:t>.</a:t>
            </a:r>
          </a:p>
          <a:p>
            <a:pPr lvl="0"/>
            <a:r>
              <a:rPr lang="en-GB" dirty="0"/>
              <a:t>Donec nec maximus dui. Duis </a:t>
            </a:r>
            <a:r>
              <a:rPr lang="en-GB" dirty="0" err="1"/>
              <a:t>aliquam</a:t>
            </a:r>
            <a:r>
              <a:rPr lang="en-GB" dirty="0"/>
              <a:t>, ipsum nec </a:t>
            </a:r>
            <a:r>
              <a:rPr lang="en-GB" dirty="0" err="1"/>
              <a:t>imperdiet</a:t>
            </a:r>
            <a:r>
              <a:rPr lang="en-GB" dirty="0"/>
              <a:t> </a:t>
            </a:r>
            <a:r>
              <a:rPr lang="en-GB" dirty="0" err="1"/>
              <a:t>tincidunt</a:t>
            </a:r>
            <a:r>
              <a:rPr lang="en-GB" dirty="0"/>
              <a:t>, </a:t>
            </a:r>
            <a:r>
              <a:rPr lang="en-GB" dirty="0" err="1"/>
              <a:t>turpis</a:t>
            </a:r>
            <a:r>
              <a:rPr lang="en-GB" dirty="0"/>
              <a:t> </a:t>
            </a:r>
            <a:r>
              <a:rPr lang="en-GB" dirty="0" err="1"/>
              <a:t>purus</a:t>
            </a:r>
            <a:r>
              <a:rPr lang="en-GB" dirty="0"/>
              <a:t> </a:t>
            </a:r>
            <a:r>
              <a:rPr lang="en-GB" dirty="0" err="1"/>
              <a:t>molestie</a:t>
            </a:r>
            <a:r>
              <a:rPr lang="en-GB" dirty="0"/>
              <a:t> </a:t>
            </a:r>
            <a:r>
              <a:rPr lang="en-GB" dirty="0" err="1"/>
              <a:t>velit</a:t>
            </a:r>
            <a:r>
              <a:rPr lang="en-GB" dirty="0"/>
              <a:t>, nec fermentum </a:t>
            </a:r>
            <a:r>
              <a:rPr lang="en-GB" dirty="0" err="1"/>
              <a:t>nibh</a:t>
            </a:r>
            <a:r>
              <a:rPr lang="en-GB" dirty="0"/>
              <a:t> </a:t>
            </a:r>
            <a:r>
              <a:rPr lang="en-GB" dirty="0" err="1"/>
              <a:t>leo</a:t>
            </a:r>
            <a:r>
              <a:rPr lang="en-GB" dirty="0"/>
              <a:t> </a:t>
            </a:r>
            <a:r>
              <a:rPr lang="en-GB" dirty="0" err="1"/>
              <a:t>eget</a:t>
            </a:r>
            <a:r>
              <a:rPr lang="en-GB" dirty="0"/>
              <a:t> ex. </a:t>
            </a:r>
            <a:r>
              <a:rPr lang="en-GB" dirty="0" err="1"/>
              <a:t>Quisque</a:t>
            </a:r>
            <a:r>
              <a:rPr lang="en-GB" dirty="0"/>
              <a:t> </a:t>
            </a:r>
            <a:r>
              <a:rPr lang="en-GB" dirty="0" err="1"/>
              <a:t>aliquet</a:t>
            </a:r>
            <a:r>
              <a:rPr lang="en-GB" dirty="0"/>
              <a:t> </a:t>
            </a:r>
            <a:r>
              <a:rPr lang="en-GB" dirty="0" err="1"/>
              <a:t>eu</a:t>
            </a:r>
            <a:r>
              <a:rPr lang="en-GB" dirty="0"/>
              <a:t> </a:t>
            </a:r>
            <a:r>
              <a:rPr lang="en-GB" dirty="0" err="1"/>
              <a:t>orci</a:t>
            </a:r>
            <a:r>
              <a:rPr lang="en-GB" dirty="0"/>
              <a:t> </a:t>
            </a:r>
            <a:r>
              <a:rPr lang="en-GB" dirty="0" err="1"/>
              <a:t>eu</a:t>
            </a:r>
            <a:r>
              <a:rPr lang="en-GB" dirty="0"/>
              <a:t> </a:t>
            </a:r>
            <a:r>
              <a:rPr lang="en-GB" dirty="0" err="1"/>
              <a:t>finibus</a:t>
            </a:r>
            <a:r>
              <a:rPr lang="en-GB" dirty="0"/>
              <a:t>. Morbi </a:t>
            </a:r>
            <a:r>
              <a:rPr lang="en-GB" dirty="0" err="1"/>
              <a:t>ultricies</a:t>
            </a:r>
            <a:r>
              <a:rPr lang="en-GB" dirty="0"/>
              <a:t> </a:t>
            </a:r>
            <a:r>
              <a:rPr lang="en-GB" dirty="0" err="1"/>
              <a:t>dolor</a:t>
            </a:r>
            <a:r>
              <a:rPr lang="en-GB" dirty="0"/>
              <a:t> et </a:t>
            </a:r>
            <a:r>
              <a:rPr lang="en-GB" dirty="0" err="1"/>
              <a:t>aliquet</a:t>
            </a:r>
            <a:r>
              <a:rPr lang="en-GB" dirty="0"/>
              <a:t> </a:t>
            </a:r>
            <a:r>
              <a:rPr lang="en-GB" dirty="0" err="1"/>
              <a:t>consequat</a:t>
            </a:r>
            <a:r>
              <a:rPr lang="en-GB" dirty="0"/>
              <a:t>. Vestibulum </a:t>
            </a:r>
            <a:r>
              <a:rPr lang="en-GB" dirty="0" err="1"/>
              <a:t>quis</a:t>
            </a:r>
            <a:r>
              <a:rPr lang="en-GB" dirty="0"/>
              <a:t> dui ligula. Sed </a:t>
            </a:r>
            <a:r>
              <a:rPr lang="en-GB" dirty="0" err="1"/>
              <a:t>congue</a:t>
            </a:r>
            <a:r>
              <a:rPr lang="en-GB" dirty="0"/>
              <a:t> libero id </a:t>
            </a:r>
            <a:r>
              <a:rPr lang="en-GB" dirty="0" err="1"/>
              <a:t>urna</a:t>
            </a:r>
            <a:r>
              <a:rPr lang="en-GB" dirty="0"/>
              <a:t> </a:t>
            </a:r>
            <a:r>
              <a:rPr lang="en-GB" dirty="0" err="1"/>
              <a:t>efficitur</a:t>
            </a:r>
            <a:r>
              <a:rPr lang="en-GB" dirty="0"/>
              <a:t>, at dictum </a:t>
            </a:r>
            <a:r>
              <a:rPr lang="en-GB" dirty="0" err="1"/>
              <a:t>velit</a:t>
            </a:r>
            <a:r>
              <a:rPr lang="en-GB" dirty="0"/>
              <a:t> </a:t>
            </a:r>
            <a:r>
              <a:rPr lang="en-GB" dirty="0" err="1"/>
              <a:t>tempor</a:t>
            </a:r>
            <a:r>
              <a:rPr lang="en-GB" dirty="0"/>
              <a:t>. Donec ac </a:t>
            </a:r>
            <a:r>
              <a:rPr lang="en-GB" dirty="0" err="1"/>
              <a:t>euismod</a:t>
            </a:r>
            <a:r>
              <a:rPr lang="en-GB" dirty="0"/>
              <a:t> </a:t>
            </a:r>
            <a:r>
              <a:rPr lang="en-GB" dirty="0" err="1"/>
              <a:t>nisl</a:t>
            </a:r>
            <a:r>
              <a:rPr lang="en-GB" dirty="0"/>
              <a:t>, et </a:t>
            </a:r>
            <a:r>
              <a:rPr lang="en-GB" dirty="0" err="1"/>
              <a:t>porttitor</a:t>
            </a:r>
            <a:r>
              <a:rPr lang="en-GB" dirty="0"/>
              <a:t> dui. Vestibulum </a:t>
            </a:r>
            <a:r>
              <a:rPr lang="en-GB" dirty="0" err="1"/>
              <a:t>tincidunt</a:t>
            </a:r>
            <a:r>
              <a:rPr lang="en-GB" dirty="0"/>
              <a:t> a </a:t>
            </a:r>
            <a:r>
              <a:rPr lang="en-GB" dirty="0" err="1"/>
              <a:t>metus</a:t>
            </a:r>
            <a:r>
              <a:rPr lang="en-GB" dirty="0"/>
              <a:t> vitae </a:t>
            </a:r>
            <a:r>
              <a:rPr lang="en-GB" dirty="0" err="1"/>
              <a:t>viverra</a:t>
            </a:r>
            <a:r>
              <a:rPr lang="en-GB" dirty="0"/>
              <a:t>. </a:t>
            </a:r>
            <a:r>
              <a:rPr lang="en-GB" dirty="0" err="1"/>
              <a:t>Aliquam</a:t>
            </a:r>
            <a:r>
              <a:rPr lang="en-GB" dirty="0"/>
              <a:t> </a:t>
            </a:r>
            <a:r>
              <a:rPr lang="en-GB" dirty="0" err="1"/>
              <a:t>erat</a:t>
            </a:r>
            <a:r>
              <a:rPr lang="en-GB" dirty="0"/>
              <a:t> </a:t>
            </a:r>
            <a:r>
              <a:rPr lang="en-GB" dirty="0" err="1"/>
              <a:t>volutpat</a:t>
            </a:r>
            <a:r>
              <a:rPr lang="en-GB" dirty="0"/>
              <a:t>. </a:t>
            </a:r>
            <a:r>
              <a:rPr lang="en-GB" dirty="0" err="1"/>
              <a:t>Suspendisse</a:t>
            </a:r>
            <a:r>
              <a:rPr lang="en-GB" dirty="0"/>
              <a:t> </a:t>
            </a:r>
            <a:r>
              <a:rPr lang="en-GB" dirty="0" err="1"/>
              <a:t>vehicula</a:t>
            </a:r>
            <a:r>
              <a:rPr lang="en-GB" dirty="0"/>
              <a:t> cursus maximus.</a:t>
            </a:r>
            <a:endParaRPr lang="sl-SI" dirty="0"/>
          </a:p>
          <a:p>
            <a:pPr lvl="0"/>
            <a:endParaRPr lang="en-GB" dirty="0"/>
          </a:p>
        </p:txBody>
      </p:sp>
      <p:pic>
        <p:nvPicPr>
          <p:cNvPr id="12" name="Picture 4" descr="A green text on a black background&#10;&#10;Description automatically generated">
            <a:extLst>
              <a:ext uri="{FF2B5EF4-FFF2-40B4-BE49-F238E27FC236}">
                <a16:creationId xmlns:a16="http://schemas.microsoft.com/office/drawing/2014/main" id="{575B21CB-02C6-465B-2728-5898BC78A16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6264" y="1216335"/>
            <a:ext cx="8648101" cy="1459929"/>
          </a:xfrm>
          <a:prstGeom prst="rect">
            <a:avLst/>
          </a:prstGeom>
        </p:spPr>
      </p:pic>
      <p:sp>
        <p:nvSpPr>
          <p:cNvPr id="13" name="PoljeZBesedilom 12">
            <a:extLst>
              <a:ext uri="{FF2B5EF4-FFF2-40B4-BE49-F238E27FC236}">
                <a16:creationId xmlns:a16="http://schemas.microsoft.com/office/drawing/2014/main" id="{B4CBBFFD-014C-B763-6C0F-D34A0DAB2D2B}"/>
              </a:ext>
            </a:extLst>
          </p:cNvPr>
          <p:cNvSpPr txBox="1"/>
          <p:nvPr userDrawn="1"/>
        </p:nvSpPr>
        <p:spPr>
          <a:xfrm>
            <a:off x="39858193" y="1889840"/>
            <a:ext cx="74620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dirty="0">
                <a:solidFill>
                  <a:srgbClr val="5BA445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Ljubljana, 29-30 May 2025</a:t>
            </a:r>
            <a:endParaRPr lang="en-GB" sz="4000" b="1" dirty="0">
              <a:solidFill>
                <a:srgbClr val="5BA445"/>
              </a:solidFill>
            </a:endParaRPr>
          </a:p>
        </p:txBody>
      </p:sp>
      <p:sp>
        <p:nvSpPr>
          <p:cNvPr id="2" name="Označba mesta vsebine 16">
            <a:extLst>
              <a:ext uri="{FF2B5EF4-FFF2-40B4-BE49-F238E27FC236}">
                <a16:creationId xmlns:a16="http://schemas.microsoft.com/office/drawing/2014/main" id="{D5C1AA37-4251-A651-3CE1-739245C30202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1716264" y="4360655"/>
            <a:ext cx="44270436" cy="122518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just">
              <a:buNone/>
              <a:defRPr sz="65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rgbClr val="1A4948"/>
                </a:solidFill>
              </a:defRPr>
            </a:lvl2pPr>
            <a:lvl3pPr>
              <a:defRPr>
                <a:solidFill>
                  <a:srgbClr val="1A4948"/>
                </a:solidFill>
              </a:defRPr>
            </a:lvl3pPr>
            <a:lvl4pPr>
              <a:defRPr>
                <a:solidFill>
                  <a:srgbClr val="1A4948"/>
                </a:solidFill>
              </a:defRPr>
            </a:lvl4pPr>
            <a:lvl5pPr>
              <a:defRPr>
                <a:solidFill>
                  <a:srgbClr val="1A4948"/>
                </a:solidFill>
              </a:defRPr>
            </a:lvl5pPr>
          </a:lstStyle>
          <a:p>
            <a:pPr lvl="0"/>
            <a:r>
              <a:rPr lang="sl-SI" dirty="0"/>
              <a:t>MAIN TITLE OF THE SLIDE</a:t>
            </a:r>
            <a:endParaRPr lang="en-GB" dirty="0"/>
          </a:p>
        </p:txBody>
      </p:sp>
      <p:sp>
        <p:nvSpPr>
          <p:cNvPr id="3" name="Označba mesta slike 12">
            <a:extLst>
              <a:ext uri="{FF2B5EF4-FFF2-40B4-BE49-F238E27FC236}">
                <a16:creationId xmlns:a16="http://schemas.microsoft.com/office/drawing/2014/main" id="{72BFD370-5351-1B7A-21AE-207A1C249312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0784799" y="33527568"/>
            <a:ext cx="12954001" cy="191665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sl-SI" dirty="0"/>
              <a:t>Insert </a:t>
            </a:r>
            <a:r>
              <a:rPr lang="sl-SI" dirty="0" err="1"/>
              <a:t>logo</a:t>
            </a:r>
            <a:r>
              <a:rPr lang="sl-SI" dirty="0"/>
              <a:t> 1                    Insert </a:t>
            </a:r>
            <a:r>
              <a:rPr lang="sl-SI" dirty="0" err="1"/>
              <a:t>logo</a:t>
            </a:r>
            <a:r>
              <a:rPr lang="sl-SI" dirty="0"/>
              <a:t> 2</a:t>
            </a:r>
            <a:endParaRPr lang="en-GB" dirty="0"/>
          </a:p>
        </p:txBody>
      </p:sp>
      <p:pic>
        <p:nvPicPr>
          <p:cNvPr id="4" name="Slika 3" descr="Slika, ki vsebuje besede besedilo, pisava, bela, posnetek zaslona&#10;&#10;Opis je samodejno ustvarjen">
            <a:extLst>
              <a:ext uri="{FF2B5EF4-FFF2-40B4-BE49-F238E27FC236}">
                <a16:creationId xmlns:a16="http://schemas.microsoft.com/office/drawing/2014/main" id="{557E49EE-EC43-348A-F230-B529CFFB2C1D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813186" y="33454311"/>
            <a:ext cx="11824676" cy="2063169"/>
          </a:xfrm>
          <a:prstGeom prst="rect">
            <a:avLst/>
          </a:prstGeom>
        </p:spPr>
      </p:pic>
      <p:sp>
        <p:nvSpPr>
          <p:cNvPr id="5" name="PoljeZBesedilom 4">
            <a:extLst>
              <a:ext uri="{FF2B5EF4-FFF2-40B4-BE49-F238E27FC236}">
                <a16:creationId xmlns:a16="http://schemas.microsoft.com/office/drawing/2014/main" id="{AD6DF97E-3A71-117A-58CC-D5C463432215}"/>
              </a:ext>
            </a:extLst>
          </p:cNvPr>
          <p:cNvSpPr txBox="1"/>
          <p:nvPr userDrawn="1"/>
        </p:nvSpPr>
        <p:spPr>
          <a:xfrm>
            <a:off x="679450" y="33978065"/>
            <a:ext cx="149012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l-SI" sz="6000" b="1" i="0" dirty="0">
                <a:solidFill>
                  <a:srgbClr val="1A4948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29-30 </a:t>
            </a:r>
            <a:r>
              <a:rPr lang="sl-SI" sz="6000" b="1" i="0" dirty="0" err="1">
                <a:solidFill>
                  <a:srgbClr val="1A4948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May</a:t>
            </a:r>
            <a:r>
              <a:rPr lang="sl-SI" sz="6000" b="1" i="0" dirty="0">
                <a:solidFill>
                  <a:srgbClr val="1A4948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2025 | Ljubljana, SLOVENIA</a:t>
            </a:r>
            <a:endParaRPr lang="en-GB" sz="6000" b="1" dirty="0">
              <a:solidFill>
                <a:srgbClr val="1A494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78307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299976" y="1916661"/>
            <a:ext cx="41399698" cy="69582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99976" y="9583264"/>
            <a:ext cx="41399698" cy="228415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299976" y="33366432"/>
            <a:ext cx="10799921" cy="19166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299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1/17/2025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899884" y="33366432"/>
            <a:ext cx="16199882" cy="19166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299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3899753" y="33366432"/>
            <a:ext cx="10799921" cy="19166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299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95658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80" r:id="rId2"/>
    <p:sldLayoutId id="2147483682" r:id="rId3"/>
    <p:sldLayoutId id="2147483679" r:id="rId4"/>
  </p:sldLayoutIdLst>
  <p:txStyles>
    <p:titleStyle>
      <a:lvl1pPr algn="l" defTabSz="4799960" rtl="0" eaLnBrk="1" latinLnBrk="0" hangingPunct="1">
        <a:lnSpc>
          <a:spcPct val="90000"/>
        </a:lnSpc>
        <a:spcBef>
          <a:spcPct val="0"/>
        </a:spcBef>
        <a:buNone/>
        <a:defRPr sz="2309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199990" indent="-1199990" algn="l" defTabSz="4799960" rtl="0" eaLnBrk="1" latinLnBrk="0" hangingPunct="1">
        <a:lnSpc>
          <a:spcPct val="90000"/>
        </a:lnSpc>
        <a:spcBef>
          <a:spcPts val="5249"/>
        </a:spcBef>
        <a:buFont typeface="Arial" panose="020B0604020202020204" pitchFamily="34" charset="0"/>
        <a:buChar char="•"/>
        <a:defRPr sz="14698" kern="1200">
          <a:solidFill>
            <a:schemeClr val="tx1"/>
          </a:solidFill>
          <a:latin typeface="+mn-lt"/>
          <a:ea typeface="+mn-ea"/>
          <a:cs typeface="+mn-cs"/>
        </a:defRPr>
      </a:lvl1pPr>
      <a:lvl2pPr marL="3599970" indent="-1199990" algn="l" defTabSz="4799960" rtl="0" eaLnBrk="1" latinLnBrk="0" hangingPunct="1">
        <a:lnSpc>
          <a:spcPct val="90000"/>
        </a:lnSpc>
        <a:spcBef>
          <a:spcPts val="2625"/>
        </a:spcBef>
        <a:buFont typeface="Arial" panose="020B0604020202020204" pitchFamily="34" charset="0"/>
        <a:buChar char="•"/>
        <a:defRPr sz="12598" kern="1200">
          <a:solidFill>
            <a:schemeClr val="tx1"/>
          </a:solidFill>
          <a:latin typeface="+mn-lt"/>
          <a:ea typeface="+mn-ea"/>
          <a:cs typeface="+mn-cs"/>
        </a:defRPr>
      </a:lvl2pPr>
      <a:lvl3pPr marL="5999950" indent="-1199990" algn="l" defTabSz="4799960" rtl="0" eaLnBrk="1" latinLnBrk="0" hangingPunct="1">
        <a:lnSpc>
          <a:spcPct val="90000"/>
        </a:lnSpc>
        <a:spcBef>
          <a:spcPts val="2625"/>
        </a:spcBef>
        <a:buFont typeface="Arial" panose="020B0604020202020204" pitchFamily="34" charset="0"/>
        <a:buChar char="•"/>
        <a:defRPr sz="10499" kern="1200">
          <a:solidFill>
            <a:schemeClr val="tx1"/>
          </a:solidFill>
          <a:latin typeface="+mn-lt"/>
          <a:ea typeface="+mn-ea"/>
          <a:cs typeface="+mn-cs"/>
        </a:defRPr>
      </a:lvl3pPr>
      <a:lvl4pPr marL="8399930" indent="-1199990" algn="l" defTabSz="4799960" rtl="0" eaLnBrk="1" latinLnBrk="0" hangingPunct="1">
        <a:lnSpc>
          <a:spcPct val="90000"/>
        </a:lnSpc>
        <a:spcBef>
          <a:spcPts val="2625"/>
        </a:spcBef>
        <a:buFont typeface="Arial" panose="020B0604020202020204" pitchFamily="34" charset="0"/>
        <a:buChar char="•"/>
        <a:defRPr sz="9449" kern="1200">
          <a:solidFill>
            <a:schemeClr val="tx1"/>
          </a:solidFill>
          <a:latin typeface="+mn-lt"/>
          <a:ea typeface="+mn-ea"/>
          <a:cs typeface="+mn-cs"/>
        </a:defRPr>
      </a:lvl4pPr>
      <a:lvl5pPr marL="10799910" indent="-1199990" algn="l" defTabSz="4799960" rtl="0" eaLnBrk="1" latinLnBrk="0" hangingPunct="1">
        <a:lnSpc>
          <a:spcPct val="90000"/>
        </a:lnSpc>
        <a:spcBef>
          <a:spcPts val="2625"/>
        </a:spcBef>
        <a:buFont typeface="Arial" panose="020B0604020202020204" pitchFamily="34" charset="0"/>
        <a:buChar char="•"/>
        <a:defRPr sz="9449" kern="1200">
          <a:solidFill>
            <a:schemeClr val="tx1"/>
          </a:solidFill>
          <a:latin typeface="+mn-lt"/>
          <a:ea typeface="+mn-ea"/>
          <a:cs typeface="+mn-cs"/>
        </a:defRPr>
      </a:lvl5pPr>
      <a:lvl6pPr marL="13199890" indent="-1199990" algn="l" defTabSz="4799960" rtl="0" eaLnBrk="1" latinLnBrk="0" hangingPunct="1">
        <a:lnSpc>
          <a:spcPct val="90000"/>
        </a:lnSpc>
        <a:spcBef>
          <a:spcPts val="2625"/>
        </a:spcBef>
        <a:buFont typeface="Arial" panose="020B0604020202020204" pitchFamily="34" charset="0"/>
        <a:buChar char="•"/>
        <a:defRPr sz="9449" kern="1200">
          <a:solidFill>
            <a:schemeClr val="tx1"/>
          </a:solidFill>
          <a:latin typeface="+mn-lt"/>
          <a:ea typeface="+mn-ea"/>
          <a:cs typeface="+mn-cs"/>
        </a:defRPr>
      </a:lvl6pPr>
      <a:lvl7pPr marL="15599870" indent="-1199990" algn="l" defTabSz="4799960" rtl="0" eaLnBrk="1" latinLnBrk="0" hangingPunct="1">
        <a:lnSpc>
          <a:spcPct val="90000"/>
        </a:lnSpc>
        <a:spcBef>
          <a:spcPts val="2625"/>
        </a:spcBef>
        <a:buFont typeface="Arial" panose="020B0604020202020204" pitchFamily="34" charset="0"/>
        <a:buChar char="•"/>
        <a:defRPr sz="9449" kern="1200">
          <a:solidFill>
            <a:schemeClr val="tx1"/>
          </a:solidFill>
          <a:latin typeface="+mn-lt"/>
          <a:ea typeface="+mn-ea"/>
          <a:cs typeface="+mn-cs"/>
        </a:defRPr>
      </a:lvl7pPr>
      <a:lvl8pPr marL="17999850" indent="-1199990" algn="l" defTabSz="4799960" rtl="0" eaLnBrk="1" latinLnBrk="0" hangingPunct="1">
        <a:lnSpc>
          <a:spcPct val="90000"/>
        </a:lnSpc>
        <a:spcBef>
          <a:spcPts val="2625"/>
        </a:spcBef>
        <a:buFont typeface="Arial" panose="020B0604020202020204" pitchFamily="34" charset="0"/>
        <a:buChar char="•"/>
        <a:defRPr sz="9449" kern="1200">
          <a:solidFill>
            <a:schemeClr val="tx1"/>
          </a:solidFill>
          <a:latin typeface="+mn-lt"/>
          <a:ea typeface="+mn-ea"/>
          <a:cs typeface="+mn-cs"/>
        </a:defRPr>
      </a:lvl8pPr>
      <a:lvl9pPr marL="20399830" indent="-1199990" algn="l" defTabSz="4799960" rtl="0" eaLnBrk="1" latinLnBrk="0" hangingPunct="1">
        <a:lnSpc>
          <a:spcPct val="90000"/>
        </a:lnSpc>
        <a:spcBef>
          <a:spcPts val="2625"/>
        </a:spcBef>
        <a:buFont typeface="Arial" panose="020B0604020202020204" pitchFamily="34" charset="0"/>
        <a:buChar char="•"/>
        <a:defRPr sz="944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799960" rtl="0" eaLnBrk="1" latinLnBrk="0" hangingPunct="1">
        <a:defRPr sz="9449" kern="1200">
          <a:solidFill>
            <a:schemeClr val="tx1"/>
          </a:solidFill>
          <a:latin typeface="+mn-lt"/>
          <a:ea typeface="+mn-ea"/>
          <a:cs typeface="+mn-cs"/>
        </a:defRPr>
      </a:lvl1pPr>
      <a:lvl2pPr marL="2399980" algn="l" defTabSz="4799960" rtl="0" eaLnBrk="1" latinLnBrk="0" hangingPunct="1">
        <a:defRPr sz="9449" kern="1200">
          <a:solidFill>
            <a:schemeClr val="tx1"/>
          </a:solidFill>
          <a:latin typeface="+mn-lt"/>
          <a:ea typeface="+mn-ea"/>
          <a:cs typeface="+mn-cs"/>
        </a:defRPr>
      </a:lvl2pPr>
      <a:lvl3pPr marL="4799960" algn="l" defTabSz="4799960" rtl="0" eaLnBrk="1" latinLnBrk="0" hangingPunct="1">
        <a:defRPr sz="9449" kern="1200">
          <a:solidFill>
            <a:schemeClr val="tx1"/>
          </a:solidFill>
          <a:latin typeface="+mn-lt"/>
          <a:ea typeface="+mn-ea"/>
          <a:cs typeface="+mn-cs"/>
        </a:defRPr>
      </a:lvl3pPr>
      <a:lvl4pPr marL="7199940" algn="l" defTabSz="4799960" rtl="0" eaLnBrk="1" latinLnBrk="0" hangingPunct="1">
        <a:defRPr sz="9449" kern="1200">
          <a:solidFill>
            <a:schemeClr val="tx1"/>
          </a:solidFill>
          <a:latin typeface="+mn-lt"/>
          <a:ea typeface="+mn-ea"/>
          <a:cs typeface="+mn-cs"/>
        </a:defRPr>
      </a:lvl4pPr>
      <a:lvl5pPr marL="9599920" algn="l" defTabSz="4799960" rtl="0" eaLnBrk="1" latinLnBrk="0" hangingPunct="1">
        <a:defRPr sz="9449" kern="1200">
          <a:solidFill>
            <a:schemeClr val="tx1"/>
          </a:solidFill>
          <a:latin typeface="+mn-lt"/>
          <a:ea typeface="+mn-ea"/>
          <a:cs typeface="+mn-cs"/>
        </a:defRPr>
      </a:lvl5pPr>
      <a:lvl6pPr marL="11999900" algn="l" defTabSz="4799960" rtl="0" eaLnBrk="1" latinLnBrk="0" hangingPunct="1">
        <a:defRPr sz="9449" kern="1200">
          <a:solidFill>
            <a:schemeClr val="tx1"/>
          </a:solidFill>
          <a:latin typeface="+mn-lt"/>
          <a:ea typeface="+mn-ea"/>
          <a:cs typeface="+mn-cs"/>
        </a:defRPr>
      </a:lvl6pPr>
      <a:lvl7pPr marL="14399880" algn="l" defTabSz="4799960" rtl="0" eaLnBrk="1" latinLnBrk="0" hangingPunct="1">
        <a:defRPr sz="9449" kern="1200">
          <a:solidFill>
            <a:schemeClr val="tx1"/>
          </a:solidFill>
          <a:latin typeface="+mn-lt"/>
          <a:ea typeface="+mn-ea"/>
          <a:cs typeface="+mn-cs"/>
        </a:defRPr>
      </a:lvl7pPr>
      <a:lvl8pPr marL="16799860" algn="l" defTabSz="4799960" rtl="0" eaLnBrk="1" latinLnBrk="0" hangingPunct="1">
        <a:defRPr sz="9449" kern="1200">
          <a:solidFill>
            <a:schemeClr val="tx1"/>
          </a:solidFill>
          <a:latin typeface="+mn-lt"/>
          <a:ea typeface="+mn-ea"/>
          <a:cs typeface="+mn-cs"/>
        </a:defRPr>
      </a:lvl8pPr>
      <a:lvl9pPr marL="19199840" algn="l" defTabSz="4799960" rtl="0" eaLnBrk="1" latinLnBrk="0" hangingPunct="1">
        <a:defRPr sz="944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EAE7C22-4FD8-6AD8-99BC-3AFF6BE8E43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značba mesta slike 7">
            <a:extLst>
              <a:ext uri="{FF2B5EF4-FFF2-40B4-BE49-F238E27FC236}">
                <a16:creationId xmlns:a16="http://schemas.microsoft.com/office/drawing/2014/main" id="{AC0CD211-9AC3-30B4-8E2A-339021845F92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Podnaslov 5">
            <a:extLst>
              <a:ext uri="{FF2B5EF4-FFF2-40B4-BE49-F238E27FC236}">
                <a16:creationId xmlns:a16="http://schemas.microsoft.com/office/drawing/2014/main" id="{D018CCF2-AFD9-CC60-0D01-0F55C93B878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l-SI" dirty="0"/>
              <a:t>Name SURNAME</a:t>
            </a:r>
            <a:r>
              <a:rPr lang="sl-SI" baseline="30000" dirty="0"/>
              <a:t>1</a:t>
            </a:r>
            <a:r>
              <a:rPr lang="sl-SI" dirty="0"/>
              <a:t> </a:t>
            </a:r>
            <a:endParaRPr lang="en-GB" dirty="0"/>
          </a:p>
        </p:txBody>
      </p:sp>
      <p:sp>
        <p:nvSpPr>
          <p:cNvPr id="7" name="Označba mesta vsebine 6">
            <a:extLst>
              <a:ext uri="{FF2B5EF4-FFF2-40B4-BE49-F238E27FC236}">
                <a16:creationId xmlns:a16="http://schemas.microsoft.com/office/drawing/2014/main" id="{D6213604-8382-50A5-B6BC-3EEAC08C8174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Naslov 4">
            <a:extLst>
              <a:ext uri="{FF2B5EF4-FFF2-40B4-BE49-F238E27FC236}">
                <a16:creationId xmlns:a16="http://schemas.microsoft.com/office/drawing/2014/main" id="{68232D77-F647-F5E8-D0E9-98DA8DF1AD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534826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značba mesta slike 7">
            <a:extLst>
              <a:ext uri="{FF2B5EF4-FFF2-40B4-BE49-F238E27FC236}">
                <a16:creationId xmlns:a16="http://schemas.microsoft.com/office/drawing/2014/main" id="{F885967A-0AB6-9F0F-36D8-8BF2F542657A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Naslov 5">
            <a:extLst>
              <a:ext uri="{FF2B5EF4-FFF2-40B4-BE49-F238E27FC236}">
                <a16:creationId xmlns:a16="http://schemas.microsoft.com/office/drawing/2014/main" id="{2B4076BA-ED70-0A26-E6A0-7ACB75A11F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Označba mesta vsebine 6">
            <a:extLst>
              <a:ext uri="{FF2B5EF4-FFF2-40B4-BE49-F238E27FC236}">
                <a16:creationId xmlns:a16="http://schemas.microsoft.com/office/drawing/2014/main" id="{59C40A48-23ED-4DE4-DE1E-6DDA5C5455B7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>
            <a:normAutofit lnSpcReduction="10000"/>
          </a:bodyPr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614258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1576C2F-51C6-EE36-718F-F8575729866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značba mesta slike 3">
            <a:extLst>
              <a:ext uri="{FF2B5EF4-FFF2-40B4-BE49-F238E27FC236}">
                <a16:creationId xmlns:a16="http://schemas.microsoft.com/office/drawing/2014/main" id="{4701B989-91C1-C66A-5939-9E93F6B273FF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" name="Naslov 1">
            <a:extLst>
              <a:ext uri="{FF2B5EF4-FFF2-40B4-BE49-F238E27FC236}">
                <a16:creationId xmlns:a16="http://schemas.microsoft.com/office/drawing/2014/main" id="{9AEA13CF-F5D0-CA9C-AC3D-29B30DA6D9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39EB4C9E-37FE-A556-88EE-F99366CCC9AF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>
            <a:normAutofit lnSpcReduction="10000"/>
          </a:bodyPr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254686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9B79203-01AC-7717-2640-4C8D8F6651B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vsebine 1">
            <a:extLst>
              <a:ext uri="{FF2B5EF4-FFF2-40B4-BE49-F238E27FC236}">
                <a16:creationId xmlns:a16="http://schemas.microsoft.com/office/drawing/2014/main" id="{5F370588-4CF0-B964-FE42-3D7E892FB9C0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Označba mesta vsebine 5">
            <a:extLst>
              <a:ext uri="{FF2B5EF4-FFF2-40B4-BE49-F238E27FC236}">
                <a16:creationId xmlns:a16="http://schemas.microsoft.com/office/drawing/2014/main" id="{1D84F040-EF6E-3279-5FCE-B73C5514A215}"/>
              </a:ext>
            </a:extLst>
          </p:cNvPr>
          <p:cNvSpPr>
            <a:spLocks noGrp="1"/>
          </p:cNvSpPr>
          <p:nvPr>
            <p:ph sz="quarter" idx="16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Označba mesta slike 2">
            <a:extLst>
              <a:ext uri="{FF2B5EF4-FFF2-40B4-BE49-F238E27FC236}">
                <a16:creationId xmlns:a16="http://schemas.microsoft.com/office/drawing/2014/main" id="{66A6C8A7-3CE8-41A7-0C7F-70CB7704B368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6616093"/>
      </p:ext>
    </p:extLst>
  </p:cSld>
  <p:clrMapOvr>
    <a:masterClrMapping/>
  </p:clrMapOvr>
</p:sld>
</file>

<file path=ppt/theme/theme1.xml><?xml version="1.0" encoding="utf-8"?>
<a:theme xmlns:a="http://schemas.openxmlformats.org/drawingml/2006/main" name="ISNT">
  <a:themeElements>
    <a:clrScheme name="Officeova tema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ova tema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ova 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2</Words>
  <Application>Microsoft Office PowerPoint</Application>
  <PresentationFormat>Po meri</PresentationFormat>
  <Paragraphs>1</Paragraphs>
  <Slides>4</Slides>
  <Notes>0</Notes>
  <HiddenSlides>0</HiddenSlides>
  <MMClips>0</MMClips>
  <ScaleCrop>false</ScaleCrop>
  <HeadingPairs>
    <vt:vector size="6" baseType="variant">
      <vt:variant>
        <vt:lpstr>Uporabljene pisave</vt:lpstr>
      </vt:variant>
      <vt:variant>
        <vt:i4>3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4</vt:i4>
      </vt:variant>
    </vt:vector>
  </HeadingPairs>
  <TitlesOfParts>
    <vt:vector size="8" baseType="lpstr">
      <vt:lpstr>Aptos</vt:lpstr>
      <vt:lpstr>Aptos Display</vt:lpstr>
      <vt:lpstr>Arial</vt:lpstr>
      <vt:lpstr>ISNT</vt:lpstr>
      <vt:lpstr>PowerPointova predstavitev</vt:lpstr>
      <vt:lpstr>PowerPointova predstavitev</vt:lpstr>
      <vt:lpstr>PowerPointova predstavitev</vt:lpstr>
      <vt:lpstr>PowerPointova predstavitev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Čuk, Nina</dc:creator>
  <cp:lastModifiedBy>Čuk, Nina</cp:lastModifiedBy>
  <cp:revision>4</cp:revision>
  <dcterms:created xsi:type="dcterms:W3CDTF">2025-01-14T00:53:56Z</dcterms:created>
  <dcterms:modified xsi:type="dcterms:W3CDTF">2025-01-17T08:24:49Z</dcterms:modified>
</cp:coreProperties>
</file>