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445"/>
    <a:srgbClr val="1A4948"/>
    <a:srgbClr val="61C3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653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Čuk, Nina" userId="f0d8aa71-baa7-4061-8feb-4fabf11ba5c1" providerId="ADAL" clId="{CBC41F3D-7106-4374-AED6-68470B34680E}"/>
    <pc:docChg chg="delSld modSld delMainMaster modMainMaster">
      <pc:chgData name="Čuk, Nina" userId="f0d8aa71-baa7-4061-8feb-4fabf11ba5c1" providerId="ADAL" clId="{CBC41F3D-7106-4374-AED6-68470B34680E}" dt="2025-01-17T08:09:45.623" v="19" actId="14100"/>
      <pc:docMkLst>
        <pc:docMk/>
      </pc:docMkLst>
      <pc:sldChg chg="del">
        <pc:chgData name="Čuk, Nina" userId="f0d8aa71-baa7-4061-8feb-4fabf11ba5c1" providerId="ADAL" clId="{CBC41F3D-7106-4374-AED6-68470B34680E}" dt="2025-01-17T08:06:44.179" v="0" actId="2696"/>
        <pc:sldMkLst>
          <pc:docMk/>
          <pc:sldMk cId="2276866190" sldId="259"/>
        </pc:sldMkLst>
      </pc:sldChg>
      <pc:sldChg chg="modSp mod">
        <pc:chgData name="Čuk, Nina" userId="f0d8aa71-baa7-4061-8feb-4fabf11ba5c1" providerId="ADAL" clId="{CBC41F3D-7106-4374-AED6-68470B34680E}" dt="2025-01-17T08:09:45.623" v="19" actId="14100"/>
        <pc:sldMkLst>
          <pc:docMk/>
          <pc:sldMk cId="1153482638" sldId="263"/>
        </pc:sldMkLst>
        <pc:spChg chg="mod">
          <ac:chgData name="Čuk, Nina" userId="f0d8aa71-baa7-4061-8feb-4fabf11ba5c1" providerId="ADAL" clId="{CBC41F3D-7106-4374-AED6-68470B34680E}" dt="2025-01-17T08:09:45.623" v="19" actId="14100"/>
          <ac:spMkLst>
            <pc:docMk/>
            <pc:sldMk cId="1153482638" sldId="263"/>
            <ac:spMk id="10" creationId="{BF94CEAA-621A-4E6C-2A91-F80F03FDE6ED}"/>
          </ac:spMkLst>
        </pc:spChg>
        <pc:spChg chg="mod">
          <ac:chgData name="Čuk, Nina" userId="f0d8aa71-baa7-4061-8feb-4fabf11ba5c1" providerId="ADAL" clId="{CBC41F3D-7106-4374-AED6-68470B34680E}" dt="2025-01-17T08:09:42.552" v="18" actId="20577"/>
          <ac:spMkLst>
            <pc:docMk/>
            <pc:sldMk cId="1153482638" sldId="263"/>
            <ac:spMk id="13" creationId="{2743019B-D245-1F4D-2C5B-1269304B7ACD}"/>
          </ac:spMkLst>
        </pc:spChg>
        <pc:spChg chg="mod">
          <ac:chgData name="Čuk, Nina" userId="f0d8aa71-baa7-4061-8feb-4fabf11ba5c1" providerId="ADAL" clId="{CBC41F3D-7106-4374-AED6-68470B34680E}" dt="2025-01-17T08:07:25.944" v="2" actId="14100"/>
          <ac:spMkLst>
            <pc:docMk/>
            <pc:sldMk cId="1153482638" sldId="263"/>
            <ac:spMk id="14" creationId="{BA9DD29E-0762-7BC5-42FC-EA5447114E43}"/>
          </ac:spMkLst>
        </pc:spChg>
      </pc:sldChg>
      <pc:sldMasterChg chg="modSldLayout">
        <pc:chgData name="Čuk, Nina" userId="f0d8aa71-baa7-4061-8feb-4fabf11ba5c1" providerId="ADAL" clId="{CBC41F3D-7106-4374-AED6-68470B34680E}" dt="2025-01-17T08:09:12.573" v="14" actId="1037"/>
        <pc:sldMasterMkLst>
          <pc:docMk/>
          <pc:sldMasterMk cId="924000811" sldId="2147483660"/>
        </pc:sldMasterMkLst>
        <pc:sldLayoutChg chg="modSp mod">
          <pc:chgData name="Čuk, Nina" userId="f0d8aa71-baa7-4061-8feb-4fabf11ba5c1" providerId="ADAL" clId="{CBC41F3D-7106-4374-AED6-68470B34680E}" dt="2025-01-17T08:09:12.573" v="14" actId="1037"/>
          <pc:sldLayoutMkLst>
            <pc:docMk/>
            <pc:sldMasterMk cId="924000811" sldId="2147483660"/>
            <pc:sldLayoutMk cId="1302282072" sldId="2147483662"/>
          </pc:sldLayoutMkLst>
          <pc:spChg chg="mod">
            <ac:chgData name="Čuk, Nina" userId="f0d8aa71-baa7-4061-8feb-4fabf11ba5c1" providerId="ADAL" clId="{CBC41F3D-7106-4374-AED6-68470B34680E}" dt="2025-01-17T08:08:39.389" v="8" actId="14100"/>
            <ac:spMkLst>
              <pc:docMk/>
              <pc:sldMasterMk cId="924000811" sldId="2147483660"/>
              <pc:sldLayoutMk cId="1302282072" sldId="2147483662"/>
              <ac:spMk id="5" creationId="{C480B4D9-E4B6-E8B6-4B35-5670297D091D}"/>
            </ac:spMkLst>
          </pc:spChg>
          <pc:spChg chg="mod">
            <ac:chgData name="Čuk, Nina" userId="f0d8aa71-baa7-4061-8feb-4fabf11ba5c1" providerId="ADAL" clId="{CBC41F3D-7106-4374-AED6-68470B34680E}" dt="2025-01-17T08:09:12.573" v="14" actId="1037"/>
            <ac:spMkLst>
              <pc:docMk/>
              <pc:sldMasterMk cId="924000811" sldId="2147483660"/>
              <pc:sldLayoutMk cId="1302282072" sldId="2147483662"/>
              <ac:spMk id="7" creationId="{1CB4A9C2-2DE2-DB7A-D4E5-4988E832179A}"/>
            </ac:spMkLst>
          </pc:spChg>
          <pc:spChg chg="mod">
            <ac:chgData name="Čuk, Nina" userId="f0d8aa71-baa7-4061-8feb-4fabf11ba5c1" providerId="ADAL" clId="{CBC41F3D-7106-4374-AED6-68470B34680E}" dt="2025-01-17T08:08:20.913" v="5" actId="14100"/>
            <ac:spMkLst>
              <pc:docMk/>
              <pc:sldMasterMk cId="924000811" sldId="2147483660"/>
              <pc:sldLayoutMk cId="1302282072" sldId="2147483662"/>
              <ac:spMk id="11" creationId="{8E7DEBDE-412F-25CF-DC79-9A21A34EED7A}"/>
            </ac:spMkLst>
          </pc:spChg>
        </pc:sldLayoutChg>
      </pc:sldMasterChg>
      <pc:sldMasterChg chg="del delSldLayout">
        <pc:chgData name="Čuk, Nina" userId="f0d8aa71-baa7-4061-8feb-4fabf11ba5c1" providerId="ADAL" clId="{CBC41F3D-7106-4374-AED6-68470B34680E}" dt="2025-01-17T08:06:44.179" v="0" actId="2696"/>
        <pc:sldMasterMkLst>
          <pc:docMk/>
          <pc:sldMasterMk cId="1580879110" sldId="2147483663"/>
        </pc:sldMasterMkLst>
        <pc:sldLayoutChg chg="del">
          <pc:chgData name="Čuk, Nina" userId="f0d8aa71-baa7-4061-8feb-4fabf11ba5c1" providerId="ADAL" clId="{CBC41F3D-7106-4374-AED6-68470B34680E}" dt="2025-01-17T08:06:44.179" v="0" actId="2696"/>
          <pc:sldLayoutMkLst>
            <pc:docMk/>
            <pc:sldMasterMk cId="1580879110" sldId="2147483663"/>
            <pc:sldLayoutMk cId="736404099" sldId="2147483664"/>
          </pc:sldLayoutMkLst>
        </pc:sldLayoutChg>
      </pc:sldMasterChg>
    </pc:docChg>
  </pc:docChgLst>
  <pc:docChgLst>
    <pc:chgData name="Čuk, Nina" userId="f0d8aa71-baa7-4061-8feb-4fabf11ba5c1" providerId="ADAL" clId="{231FBAFE-4FC5-4B9B-9F13-402FC10B70B8}"/>
    <pc:docChg chg="undo custSel modSld modMainMaster">
      <pc:chgData name="Čuk, Nina" userId="f0d8aa71-baa7-4061-8feb-4fabf11ba5c1" providerId="ADAL" clId="{231FBAFE-4FC5-4B9B-9F13-402FC10B70B8}" dt="2025-01-14T10:42:42.558" v="186" actId="700"/>
      <pc:docMkLst>
        <pc:docMk/>
      </pc:docMkLst>
      <pc:sldChg chg="addSp delSp modSp mod chgLayout">
        <pc:chgData name="Čuk, Nina" userId="f0d8aa71-baa7-4061-8feb-4fabf11ba5c1" providerId="ADAL" clId="{231FBAFE-4FC5-4B9B-9F13-402FC10B70B8}" dt="2025-01-14T10:42:20.753" v="185" actId="478"/>
        <pc:sldMkLst>
          <pc:docMk/>
          <pc:sldMk cId="2276866190" sldId="259"/>
        </pc:sldMkLst>
      </pc:sldChg>
      <pc:sldChg chg="addSp delSp modSp mod modClrScheme chgLayout">
        <pc:chgData name="Čuk, Nina" userId="f0d8aa71-baa7-4061-8feb-4fabf11ba5c1" providerId="ADAL" clId="{231FBAFE-4FC5-4B9B-9F13-402FC10B70B8}" dt="2025-01-14T10:42:42.558" v="186" actId="700"/>
        <pc:sldMkLst>
          <pc:docMk/>
          <pc:sldMk cId="1153482638" sldId="263"/>
        </pc:sldMkLst>
        <pc:spChg chg="add mod ord">
          <ac:chgData name="Čuk, Nina" userId="f0d8aa71-baa7-4061-8feb-4fabf11ba5c1" providerId="ADAL" clId="{231FBAFE-4FC5-4B9B-9F13-402FC10B70B8}" dt="2025-01-14T10:42:42.558" v="186" actId="700"/>
          <ac:spMkLst>
            <pc:docMk/>
            <pc:sldMk cId="1153482638" sldId="263"/>
            <ac:spMk id="10" creationId="{BF94CEAA-621A-4E6C-2A91-F80F03FDE6ED}"/>
          </ac:spMkLst>
        </pc:spChg>
        <pc:spChg chg="add mod ord">
          <ac:chgData name="Čuk, Nina" userId="f0d8aa71-baa7-4061-8feb-4fabf11ba5c1" providerId="ADAL" clId="{231FBAFE-4FC5-4B9B-9F13-402FC10B70B8}" dt="2025-01-14T10:42:42.558" v="186" actId="700"/>
          <ac:spMkLst>
            <pc:docMk/>
            <pc:sldMk cId="1153482638" sldId="263"/>
            <ac:spMk id="11" creationId="{7439C241-043D-4EC1-13F0-AEDD11EA8910}"/>
          </ac:spMkLst>
        </pc:spChg>
        <pc:spChg chg="add mod ord">
          <ac:chgData name="Čuk, Nina" userId="f0d8aa71-baa7-4061-8feb-4fabf11ba5c1" providerId="ADAL" clId="{231FBAFE-4FC5-4B9B-9F13-402FC10B70B8}" dt="2025-01-14T10:42:42.558" v="186" actId="700"/>
          <ac:spMkLst>
            <pc:docMk/>
            <pc:sldMk cId="1153482638" sldId="263"/>
            <ac:spMk id="12" creationId="{E79DC44A-E003-E2D6-1F91-EC5F2F24D7DD}"/>
          </ac:spMkLst>
        </pc:spChg>
        <pc:spChg chg="add mod ord">
          <ac:chgData name="Čuk, Nina" userId="f0d8aa71-baa7-4061-8feb-4fabf11ba5c1" providerId="ADAL" clId="{231FBAFE-4FC5-4B9B-9F13-402FC10B70B8}" dt="2025-01-14T10:42:42.558" v="186" actId="700"/>
          <ac:spMkLst>
            <pc:docMk/>
            <pc:sldMk cId="1153482638" sldId="263"/>
            <ac:spMk id="13" creationId="{2743019B-D245-1F4D-2C5B-1269304B7ACD}"/>
          </ac:spMkLst>
        </pc:spChg>
        <pc:spChg chg="add mod ord">
          <ac:chgData name="Čuk, Nina" userId="f0d8aa71-baa7-4061-8feb-4fabf11ba5c1" providerId="ADAL" clId="{231FBAFE-4FC5-4B9B-9F13-402FC10B70B8}" dt="2025-01-14T10:42:42.558" v="186" actId="700"/>
          <ac:spMkLst>
            <pc:docMk/>
            <pc:sldMk cId="1153482638" sldId="263"/>
            <ac:spMk id="14" creationId="{BA9DD29E-0762-7BC5-42FC-EA5447114E43}"/>
          </ac:spMkLst>
        </pc:spChg>
      </pc:sldChg>
      <pc:sldMasterChg chg="modSldLayout">
        <pc:chgData name="Čuk, Nina" userId="f0d8aa71-baa7-4061-8feb-4fabf11ba5c1" providerId="ADAL" clId="{231FBAFE-4FC5-4B9B-9F13-402FC10B70B8}" dt="2025-01-14T10:41:01.853" v="182" actId="1076"/>
        <pc:sldMasterMkLst>
          <pc:docMk/>
          <pc:sldMasterMk cId="924000811" sldId="2147483660"/>
        </pc:sldMasterMkLst>
        <pc:sldLayoutChg chg="modSp mod">
          <pc:chgData name="Čuk, Nina" userId="f0d8aa71-baa7-4061-8feb-4fabf11ba5c1" providerId="ADAL" clId="{231FBAFE-4FC5-4B9B-9F13-402FC10B70B8}" dt="2025-01-14T10:40:45.966" v="181" actId="1037"/>
          <pc:sldLayoutMkLst>
            <pc:docMk/>
            <pc:sldMasterMk cId="924000811" sldId="2147483660"/>
            <pc:sldLayoutMk cId="766775040" sldId="2147483661"/>
          </pc:sldLayoutMkLst>
        </pc:sldLayoutChg>
        <pc:sldLayoutChg chg="modSp mod">
          <pc:chgData name="Čuk, Nina" userId="f0d8aa71-baa7-4061-8feb-4fabf11ba5c1" providerId="ADAL" clId="{231FBAFE-4FC5-4B9B-9F13-402FC10B70B8}" dt="2025-01-14T10:41:01.853" v="182" actId="1076"/>
          <pc:sldLayoutMkLst>
            <pc:docMk/>
            <pc:sldMasterMk cId="924000811" sldId="2147483660"/>
            <pc:sldLayoutMk cId="1302282072" sldId="2147483662"/>
          </pc:sldLayoutMkLst>
          <pc:spChg chg="mod">
            <ac:chgData name="Čuk, Nina" userId="f0d8aa71-baa7-4061-8feb-4fabf11ba5c1" providerId="ADAL" clId="{231FBAFE-4FC5-4B9B-9F13-402FC10B70B8}" dt="2025-01-14T10:41:01.853" v="182" actId="1076"/>
            <ac:spMkLst>
              <pc:docMk/>
              <pc:sldMasterMk cId="924000811" sldId="2147483660"/>
              <pc:sldLayoutMk cId="1302282072" sldId="2147483662"/>
              <ac:spMk id="7" creationId="{1CB4A9C2-2DE2-DB7A-D4E5-4988E832179A}"/>
            </ac:spMkLst>
          </pc:spChg>
        </pc:sldLayoutChg>
      </pc:sldMasterChg>
      <pc:sldMasterChg chg="modSp mod modSldLayout">
        <pc:chgData name="Čuk, Nina" userId="f0d8aa71-baa7-4061-8feb-4fabf11ba5c1" providerId="ADAL" clId="{231FBAFE-4FC5-4B9B-9F13-402FC10B70B8}" dt="2025-01-14T10:41:36.363" v="183" actId="1076"/>
        <pc:sldMasterMkLst>
          <pc:docMk/>
          <pc:sldMasterMk cId="1580879110" sldId="2147483663"/>
        </pc:sldMasterMkLst>
        <pc:sldLayoutChg chg="addSp modSp mod">
          <pc:chgData name="Čuk, Nina" userId="f0d8aa71-baa7-4061-8feb-4fabf11ba5c1" providerId="ADAL" clId="{231FBAFE-4FC5-4B9B-9F13-402FC10B70B8}" dt="2025-01-14T10:38:21.486" v="140" actId="14100"/>
          <pc:sldLayoutMkLst>
            <pc:docMk/>
            <pc:sldMasterMk cId="1580879110" sldId="2147483663"/>
            <pc:sldLayoutMk cId="736404099" sldId="2147483664"/>
          </pc:sldLayoutMkLst>
        </pc:sldLayoutChg>
        <pc:sldLayoutChg chg="addSp delSp modSp mod">
          <pc:chgData name="Čuk, Nina" userId="f0d8aa71-baa7-4061-8feb-4fabf11ba5c1" providerId="ADAL" clId="{231FBAFE-4FC5-4B9B-9F13-402FC10B70B8}" dt="2025-01-14T10:41:36.363" v="183" actId="1076"/>
          <pc:sldLayoutMkLst>
            <pc:docMk/>
            <pc:sldMasterMk cId="1580879110" sldId="2147483663"/>
            <pc:sldLayoutMk cId="2848629843" sldId="2147483665"/>
          </pc:sldLayoutMkLst>
        </pc:sldLayoutChg>
      </pc:sldMasterChg>
    </pc:docChg>
  </pc:docChgLst>
  <pc:docChgLst>
    <pc:chgData name="Čuk, Nina" userId="f0d8aa71-baa7-4061-8feb-4fabf11ba5c1" providerId="ADAL" clId="{09437934-218B-44D1-B45C-2E4068ABA219}"/>
    <pc:docChg chg="modMainMaster">
      <pc:chgData name="Čuk, Nina" userId="f0d8aa71-baa7-4061-8feb-4fabf11ba5c1" providerId="ADAL" clId="{09437934-218B-44D1-B45C-2E4068ABA219}" dt="2025-01-15T09:12:43.019" v="18" actId="2711"/>
      <pc:docMkLst>
        <pc:docMk/>
      </pc:docMkLst>
      <pc:sldMasterChg chg="modSldLayout">
        <pc:chgData name="Čuk, Nina" userId="f0d8aa71-baa7-4061-8feb-4fabf11ba5c1" providerId="ADAL" clId="{09437934-218B-44D1-B45C-2E4068ABA219}" dt="2025-01-15T09:11:28.484" v="3" actId="2711"/>
        <pc:sldMasterMkLst>
          <pc:docMk/>
          <pc:sldMasterMk cId="924000811" sldId="2147483660"/>
        </pc:sldMasterMkLst>
        <pc:sldLayoutChg chg="modSp">
          <pc:chgData name="Čuk, Nina" userId="f0d8aa71-baa7-4061-8feb-4fabf11ba5c1" providerId="ADAL" clId="{09437934-218B-44D1-B45C-2E4068ABA219}" dt="2025-01-15T09:11:28.484" v="3" actId="2711"/>
          <pc:sldLayoutMkLst>
            <pc:docMk/>
            <pc:sldMasterMk cId="924000811" sldId="2147483660"/>
            <pc:sldLayoutMk cId="1302282072" sldId="2147483662"/>
          </pc:sldLayoutMkLst>
          <pc:spChg chg="mod">
            <ac:chgData name="Čuk, Nina" userId="f0d8aa71-baa7-4061-8feb-4fabf11ba5c1" providerId="ADAL" clId="{09437934-218B-44D1-B45C-2E4068ABA219}" dt="2025-01-15T09:07:38.966" v="0" actId="2711"/>
            <ac:spMkLst>
              <pc:docMk/>
              <pc:sldMasterMk cId="924000811" sldId="2147483660"/>
              <pc:sldLayoutMk cId="1302282072" sldId="2147483662"/>
              <ac:spMk id="3" creationId="{00000000-0000-0000-0000-000000000000}"/>
            </ac:spMkLst>
          </pc:spChg>
          <pc:spChg chg="mod">
            <ac:chgData name="Čuk, Nina" userId="f0d8aa71-baa7-4061-8feb-4fabf11ba5c1" providerId="ADAL" clId="{09437934-218B-44D1-B45C-2E4068ABA219}" dt="2025-01-15T09:07:56.282" v="2" actId="2711"/>
            <ac:spMkLst>
              <pc:docMk/>
              <pc:sldMasterMk cId="924000811" sldId="2147483660"/>
              <pc:sldLayoutMk cId="1302282072" sldId="2147483662"/>
              <ac:spMk id="5" creationId="{C480B4D9-E4B6-E8B6-4B35-5670297D091D}"/>
            </ac:spMkLst>
          </pc:spChg>
          <pc:spChg chg="mod">
            <ac:chgData name="Čuk, Nina" userId="f0d8aa71-baa7-4061-8feb-4fabf11ba5c1" providerId="ADAL" clId="{09437934-218B-44D1-B45C-2E4068ABA219}" dt="2025-01-15T09:11:28.484" v="3" actId="2711"/>
            <ac:spMkLst>
              <pc:docMk/>
              <pc:sldMasterMk cId="924000811" sldId="2147483660"/>
              <pc:sldLayoutMk cId="1302282072" sldId="2147483662"/>
              <ac:spMk id="11" creationId="{8E7DEBDE-412F-25CF-DC79-9A21A34EED7A}"/>
            </ac:spMkLst>
          </pc:spChg>
          <pc:spChg chg="mod">
            <ac:chgData name="Čuk, Nina" userId="f0d8aa71-baa7-4061-8feb-4fabf11ba5c1" providerId="ADAL" clId="{09437934-218B-44D1-B45C-2E4068ABA219}" dt="2025-01-15T09:07:48.523" v="1" actId="2711"/>
            <ac:spMkLst>
              <pc:docMk/>
              <pc:sldMasterMk cId="924000811" sldId="2147483660"/>
              <pc:sldLayoutMk cId="1302282072" sldId="2147483662"/>
              <ac:spMk id="15" creationId="{862F2211-6421-8578-041C-B1EDE73018E5}"/>
            </ac:spMkLst>
          </pc:spChg>
        </pc:sldLayoutChg>
      </pc:sldMasterChg>
      <pc:sldMasterChg chg="modSldLayout">
        <pc:chgData name="Čuk, Nina" userId="f0d8aa71-baa7-4061-8feb-4fabf11ba5c1" providerId="ADAL" clId="{09437934-218B-44D1-B45C-2E4068ABA219}" dt="2025-01-15T09:12:43.019" v="18" actId="2711"/>
        <pc:sldMasterMkLst>
          <pc:docMk/>
          <pc:sldMasterMk cId="1580879110" sldId="2147483663"/>
        </pc:sldMasterMkLst>
        <pc:sldLayoutChg chg="modSp mod">
          <pc:chgData name="Čuk, Nina" userId="f0d8aa71-baa7-4061-8feb-4fabf11ba5c1" providerId="ADAL" clId="{09437934-218B-44D1-B45C-2E4068ABA219}" dt="2025-01-15T09:12:43.019" v="18" actId="2711"/>
          <pc:sldLayoutMkLst>
            <pc:docMk/>
            <pc:sldMasterMk cId="1580879110" sldId="2147483663"/>
            <pc:sldLayoutMk cId="736404099" sldId="214748366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>
            <a:extLst>
              <a:ext uri="{FF2B5EF4-FFF2-40B4-BE49-F238E27FC236}">
                <a16:creationId xmlns:a16="http://schemas.microsoft.com/office/drawing/2014/main" id="{EF9F5213-9A78-313E-E665-6A2A35288093}"/>
              </a:ext>
            </a:extLst>
          </p:cNvPr>
          <p:cNvSpPr/>
          <p:nvPr userDrawn="1"/>
        </p:nvSpPr>
        <p:spPr>
          <a:xfrm>
            <a:off x="0" y="0"/>
            <a:ext cx="25199975" cy="4660896"/>
          </a:xfrm>
          <a:prstGeom prst="rect">
            <a:avLst/>
          </a:prstGeom>
          <a:solidFill>
            <a:srgbClr val="1A49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>
              <a:solidFill>
                <a:srgbClr val="1A4948"/>
              </a:solidFill>
              <a:latin typeface="Arial" panose="020B0604020202020204" pitchFamily="34" charset="0"/>
            </a:endParaRPr>
          </a:p>
        </p:txBody>
      </p:sp>
      <p:sp>
        <p:nvSpPr>
          <p:cNvPr id="9" name="Pravokotnik: zaokroženi vogali 8">
            <a:extLst>
              <a:ext uri="{FF2B5EF4-FFF2-40B4-BE49-F238E27FC236}">
                <a16:creationId xmlns:a16="http://schemas.microsoft.com/office/drawing/2014/main" id="{BE9A75D6-EBE2-4239-1DE9-B9078D7AB914}"/>
              </a:ext>
            </a:extLst>
          </p:cNvPr>
          <p:cNvSpPr/>
          <p:nvPr userDrawn="1"/>
        </p:nvSpPr>
        <p:spPr>
          <a:xfrm>
            <a:off x="901043" y="2641600"/>
            <a:ext cx="23397887" cy="2387600"/>
          </a:xfrm>
          <a:prstGeom prst="roundRect">
            <a:avLst>
              <a:gd name="adj" fmla="val 10616"/>
            </a:avLst>
          </a:prstGeom>
          <a:solidFill>
            <a:srgbClr val="61C3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3200967"/>
            <a:ext cx="22275800" cy="1459929"/>
          </a:xfrm>
          <a:prstGeom prst="rect">
            <a:avLst/>
          </a:prstGeom>
        </p:spPr>
        <p:txBody>
          <a:bodyPr anchor="b"/>
          <a:lstStyle>
            <a:lvl1pPr algn="l">
              <a:defRPr sz="6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TITLE OF THE POSTER – TITLE OF THE POSTER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331575" y="1929198"/>
            <a:ext cx="12967355" cy="6881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000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sl-SI" dirty="0"/>
              <a:t>Name SURNAME1, Name SURNAME2 &amp; Name SURNAME2</a:t>
            </a:r>
            <a:endParaRPr lang="en-US" dirty="0"/>
          </a:p>
        </p:txBody>
      </p:sp>
      <p:sp>
        <p:nvSpPr>
          <p:cNvPr id="15" name="Označba mesta vsebine 14">
            <a:extLst>
              <a:ext uri="{FF2B5EF4-FFF2-40B4-BE49-F238E27FC236}">
                <a16:creationId xmlns:a16="http://schemas.microsoft.com/office/drawing/2014/main" id="{862F2211-6421-8578-041C-B1EDE73018E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47800" y="5147447"/>
            <a:ext cx="11791950" cy="89140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5BA4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1 </a:t>
            </a:r>
            <a:r>
              <a:rPr lang="sl-SI" dirty="0" err="1"/>
              <a:t>Institution</a:t>
            </a:r>
            <a:r>
              <a:rPr lang="sl-SI" dirty="0"/>
              <a:t> (Town, </a:t>
            </a:r>
            <a:r>
              <a:rPr lang="sl-SI" dirty="0" err="1"/>
              <a:t>Country</a:t>
            </a:r>
            <a:r>
              <a:rPr lang="sl-SI" dirty="0"/>
              <a:t>)</a:t>
            </a:r>
          </a:p>
          <a:p>
            <a:r>
              <a:rPr lang="sl-SI" dirty="0"/>
              <a:t>2 </a:t>
            </a:r>
            <a:r>
              <a:rPr lang="sl-SI" dirty="0" err="1"/>
              <a:t>Institution</a:t>
            </a:r>
            <a:r>
              <a:rPr lang="sl-SI" dirty="0"/>
              <a:t> (Town, </a:t>
            </a:r>
            <a:r>
              <a:rPr lang="sl-SI" dirty="0" err="1"/>
              <a:t>Country</a:t>
            </a:r>
            <a:r>
              <a:rPr lang="sl-SI" dirty="0"/>
              <a:t>)</a:t>
            </a:r>
          </a:p>
          <a:p>
            <a:endParaRPr lang="sl-SI" dirty="0"/>
          </a:p>
        </p:txBody>
      </p:sp>
      <p:pic>
        <p:nvPicPr>
          <p:cNvPr id="4" name="Picture 4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E01929A8-DCE9-70B0-6090-1C423A582E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43" y="590836"/>
            <a:ext cx="8648101" cy="1459929"/>
          </a:xfrm>
          <a:prstGeom prst="rect">
            <a:avLst/>
          </a:prstGeom>
        </p:spPr>
      </p:pic>
      <p:sp>
        <p:nvSpPr>
          <p:cNvPr id="5" name="Označba mesta slike 12">
            <a:extLst>
              <a:ext uri="{FF2B5EF4-FFF2-40B4-BE49-F238E27FC236}">
                <a16:creationId xmlns:a16="http://schemas.microsoft.com/office/drawing/2014/main" id="{C480B4D9-E4B6-E8B6-4B35-5670297D091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3429000" y="5147447"/>
            <a:ext cx="5411450" cy="9173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l-SI" dirty="0"/>
              <a:t>Insert </a:t>
            </a:r>
            <a:r>
              <a:rPr lang="sl-SI" dirty="0" err="1"/>
              <a:t>logo</a:t>
            </a:r>
            <a:r>
              <a:rPr lang="sl-SI" dirty="0"/>
              <a:t> 1                    Insert </a:t>
            </a:r>
            <a:r>
              <a:rPr lang="sl-SI" dirty="0" err="1"/>
              <a:t>logo</a:t>
            </a:r>
            <a:r>
              <a:rPr lang="sl-SI" dirty="0"/>
              <a:t> 2</a:t>
            </a:r>
            <a:endParaRPr lang="en-GB" dirty="0"/>
          </a:p>
        </p:txBody>
      </p:sp>
      <p:pic>
        <p:nvPicPr>
          <p:cNvPr id="6" name="Slika 5" descr="Slika, ki vsebuje besede besedilo, pisava, bela, posnetek zaslona&#10;&#10;Opis je samodejno ustvarjen">
            <a:extLst>
              <a:ext uri="{FF2B5EF4-FFF2-40B4-BE49-F238E27FC236}">
                <a16:creationId xmlns:a16="http://schemas.microsoft.com/office/drawing/2014/main" id="{0A685B95-9AE6-7E41-7E95-0BE5BE40DB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0450" y="5112369"/>
            <a:ext cx="5458480" cy="952396"/>
          </a:xfrm>
          <a:prstGeom prst="rect">
            <a:avLst/>
          </a:prstGeom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1CB4A9C2-2DE2-DB7A-D4E5-4988E832179A}"/>
              </a:ext>
            </a:extLst>
          </p:cNvPr>
          <p:cNvSpPr txBox="1"/>
          <p:nvPr userDrawn="1"/>
        </p:nvSpPr>
        <p:spPr>
          <a:xfrm>
            <a:off x="2880360" y="670738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5BA44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Ljubljana, 29-30 May 2025</a:t>
            </a:r>
            <a:endParaRPr lang="en-GB" sz="1200" b="1" dirty="0">
              <a:solidFill>
                <a:srgbClr val="5BA445"/>
              </a:solidFill>
            </a:endParaRPr>
          </a:p>
        </p:txBody>
      </p:sp>
      <p:sp>
        <p:nvSpPr>
          <p:cNvPr id="11" name="Označba mesta vsebine 16">
            <a:extLst>
              <a:ext uri="{FF2B5EF4-FFF2-40B4-BE49-F238E27FC236}">
                <a16:creationId xmlns:a16="http://schemas.microsoft.com/office/drawing/2014/main" id="{8E7DEBDE-412F-25CF-DC79-9A21A34EED7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1043" y="6590095"/>
            <a:ext cx="23397887" cy="28461906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4400">
                <a:solidFill>
                  <a:srgbClr val="1A494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4948"/>
                </a:solidFill>
              </a:defRPr>
            </a:lvl2pPr>
            <a:lvl3pPr>
              <a:defRPr>
                <a:solidFill>
                  <a:srgbClr val="1A4948"/>
                </a:solidFill>
              </a:defRPr>
            </a:lvl3pPr>
            <a:lvl4pPr>
              <a:defRPr>
                <a:solidFill>
                  <a:srgbClr val="1A4948"/>
                </a:solidFill>
              </a:defRPr>
            </a:lvl4pPr>
            <a:lvl5pPr>
              <a:defRPr>
                <a:solidFill>
                  <a:srgbClr val="1A4948"/>
                </a:solidFill>
              </a:defRPr>
            </a:lvl5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Duis lacinia, </a:t>
            </a:r>
            <a:r>
              <a:rPr lang="en-GB" dirty="0" err="1"/>
              <a:t>leo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pharetra gravida, </a:t>
            </a:r>
            <a:r>
              <a:rPr lang="en-GB" dirty="0" err="1"/>
              <a:t>augue</a:t>
            </a:r>
            <a:r>
              <a:rPr lang="en-GB" dirty="0"/>
              <a:t> </a:t>
            </a:r>
            <a:r>
              <a:rPr lang="en-GB" dirty="0" err="1"/>
              <a:t>tortor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 nisi, id </a:t>
            </a:r>
            <a:r>
              <a:rPr lang="en-GB" dirty="0" err="1"/>
              <a:t>faucibus</a:t>
            </a:r>
            <a:r>
              <a:rPr lang="en-GB" dirty="0"/>
              <a:t> ex </a:t>
            </a:r>
            <a:r>
              <a:rPr lang="en-GB" dirty="0" err="1"/>
              <a:t>neque</a:t>
            </a:r>
            <a:r>
              <a:rPr lang="en-GB" dirty="0"/>
              <a:t> in </a:t>
            </a:r>
            <a:r>
              <a:rPr lang="en-GB" dirty="0" err="1"/>
              <a:t>tellus</a:t>
            </a:r>
            <a:r>
              <a:rPr lang="en-GB" dirty="0"/>
              <a:t>. </a:t>
            </a:r>
            <a:r>
              <a:rPr lang="en-GB" dirty="0" err="1"/>
              <a:t>Nulla</a:t>
            </a:r>
            <a:r>
              <a:rPr lang="en-GB" dirty="0"/>
              <a:t> cursus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faucibus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.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</a:t>
            </a:r>
            <a:r>
              <a:rPr lang="en-GB" dirty="0" err="1"/>
              <a:t>metus</a:t>
            </a:r>
            <a:r>
              <a:rPr lang="en-GB" dirty="0"/>
              <a:t>, semper et </a:t>
            </a:r>
            <a:r>
              <a:rPr lang="en-GB" dirty="0" err="1"/>
              <a:t>lobortis</a:t>
            </a:r>
            <a:r>
              <a:rPr lang="en-GB" dirty="0"/>
              <a:t> nec,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 dui. Cras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maximus </a:t>
            </a:r>
            <a:r>
              <a:rPr lang="en-GB" dirty="0" err="1"/>
              <a:t>euismod</a:t>
            </a:r>
            <a:r>
              <a:rPr lang="en-GB" dirty="0"/>
              <a:t>. </a:t>
            </a:r>
            <a:r>
              <a:rPr lang="en-GB" dirty="0" err="1"/>
              <a:t>Phasellus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, </a:t>
            </a:r>
            <a:r>
              <a:rPr lang="en-GB" dirty="0" err="1"/>
              <a:t>fringilla</a:t>
            </a:r>
            <a:r>
              <a:rPr lang="en-GB" dirty="0"/>
              <a:t> ac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, </a:t>
            </a:r>
            <a:r>
              <a:rPr lang="en-GB" dirty="0" err="1"/>
              <a:t>tristique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quam</a:t>
            </a:r>
            <a:r>
              <a:rPr lang="en-GB" dirty="0"/>
              <a:t>. </a:t>
            </a:r>
            <a:r>
              <a:rPr lang="en-GB" dirty="0" err="1"/>
              <a:t>Vivamus</a:t>
            </a:r>
            <a:r>
              <a:rPr lang="en-GB" dirty="0"/>
              <a:t> </a:t>
            </a:r>
            <a:r>
              <a:rPr lang="en-GB" dirty="0" err="1"/>
              <a:t>facilisis</a:t>
            </a:r>
            <a:r>
              <a:rPr lang="en-GB" dirty="0"/>
              <a:t> </a:t>
            </a:r>
            <a:r>
              <a:rPr lang="en-GB" dirty="0" err="1"/>
              <a:t>suscipit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Maecenas in </a:t>
            </a:r>
            <a:r>
              <a:rPr lang="en-GB" dirty="0" err="1"/>
              <a:t>justo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neque</a:t>
            </a:r>
            <a:r>
              <a:rPr lang="en-GB" dirty="0"/>
              <a:t> </a:t>
            </a:r>
            <a:r>
              <a:rPr lang="en-GB" dirty="0" err="1"/>
              <a:t>placerat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. </a:t>
            </a:r>
            <a:r>
              <a:rPr lang="en-GB" dirty="0" err="1"/>
              <a:t>Nulla</a:t>
            </a:r>
            <a:r>
              <a:rPr lang="en-GB" dirty="0"/>
              <a:t> id </a:t>
            </a:r>
            <a:r>
              <a:rPr lang="en-GB" dirty="0" err="1"/>
              <a:t>orci</a:t>
            </a:r>
            <a:r>
              <a:rPr lang="en-GB" dirty="0"/>
              <a:t> mi. Sed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Integer </a:t>
            </a:r>
            <a:r>
              <a:rPr lang="en-GB" dirty="0" err="1"/>
              <a:t>ornare</a:t>
            </a:r>
            <a:r>
              <a:rPr lang="en-GB" dirty="0"/>
              <a:t>, </a:t>
            </a:r>
            <a:r>
              <a:rPr lang="en-GB" dirty="0" err="1"/>
              <a:t>tellus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imperdiet</a:t>
            </a:r>
            <a:r>
              <a:rPr lang="en-GB" dirty="0"/>
              <a:t> porta, </a:t>
            </a:r>
            <a:r>
              <a:rPr lang="en-GB" dirty="0" err="1"/>
              <a:t>sem</a:t>
            </a:r>
            <a:r>
              <a:rPr lang="en-GB" dirty="0"/>
              <a:t> ex </a:t>
            </a:r>
            <a:r>
              <a:rPr lang="en-GB" dirty="0" err="1"/>
              <a:t>varius</a:t>
            </a:r>
            <a:r>
              <a:rPr lang="en-GB" dirty="0"/>
              <a:t> libero, id fermentum </a:t>
            </a:r>
            <a:r>
              <a:rPr lang="en-GB" dirty="0" err="1"/>
              <a:t>quam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. Integer dictum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lorem pharetra </a:t>
            </a:r>
            <a:r>
              <a:rPr lang="en-GB" dirty="0" err="1"/>
              <a:t>ornare</a:t>
            </a:r>
            <a:r>
              <a:rPr lang="en-GB" dirty="0"/>
              <a:t>. </a:t>
            </a:r>
            <a:r>
              <a:rPr lang="en-GB" dirty="0" err="1"/>
              <a:t>Curabitur</a:t>
            </a:r>
            <a:r>
              <a:rPr lang="en-GB" dirty="0"/>
              <a:t> auctor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posuere</a:t>
            </a:r>
            <a:r>
              <a:rPr lang="en-GB" dirty="0"/>
              <a:t>. Vestibulum </a:t>
            </a:r>
            <a:r>
              <a:rPr lang="en-GB" dirty="0" err="1"/>
              <a:t>posuere</a:t>
            </a:r>
            <a:r>
              <a:rPr lang="en-GB" dirty="0"/>
              <a:t> </a:t>
            </a:r>
            <a:r>
              <a:rPr lang="en-GB" dirty="0" err="1"/>
              <a:t>purus</a:t>
            </a:r>
            <a:r>
              <a:rPr lang="en-GB" dirty="0"/>
              <a:t> et </a:t>
            </a:r>
            <a:r>
              <a:rPr lang="en-GB" dirty="0" err="1"/>
              <a:t>interdum</a:t>
            </a:r>
            <a:r>
              <a:rPr lang="en-GB" dirty="0"/>
              <a:t> </a:t>
            </a:r>
            <a:r>
              <a:rPr lang="en-GB" dirty="0" err="1"/>
              <a:t>euismod</a:t>
            </a:r>
            <a:r>
              <a:rPr lang="en-GB" dirty="0"/>
              <a:t>.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 </a:t>
            </a:r>
            <a:r>
              <a:rPr lang="en-GB" dirty="0" err="1"/>
              <a:t>erat</a:t>
            </a:r>
            <a:r>
              <a:rPr lang="en-GB" dirty="0"/>
              <a:t>, </a:t>
            </a:r>
            <a:r>
              <a:rPr lang="en-GB" dirty="0" err="1"/>
              <a:t>efficitur</a:t>
            </a:r>
            <a:r>
              <a:rPr lang="en-GB" dirty="0"/>
              <a:t> porta </a:t>
            </a:r>
            <a:r>
              <a:rPr lang="en-GB" dirty="0" err="1"/>
              <a:t>tortor</a:t>
            </a:r>
            <a:r>
              <a:rPr lang="en-GB" dirty="0"/>
              <a:t>. Vestibulum pharetra nisi magna, </a:t>
            </a:r>
            <a:r>
              <a:rPr lang="en-GB" dirty="0" err="1"/>
              <a:t>eget</a:t>
            </a:r>
            <a:r>
              <a:rPr lang="en-GB" dirty="0"/>
              <a:t> maximus </a:t>
            </a:r>
            <a:r>
              <a:rPr lang="en-GB" dirty="0" err="1"/>
              <a:t>arcu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 ac.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, dui vitae </a:t>
            </a:r>
            <a:r>
              <a:rPr lang="en-GB" dirty="0" err="1"/>
              <a:t>mattis</a:t>
            </a:r>
            <a:r>
              <a:rPr lang="en-GB" dirty="0"/>
              <a:t> </a:t>
            </a:r>
            <a:r>
              <a:rPr lang="en-GB" dirty="0" err="1"/>
              <a:t>dapibus</a:t>
            </a:r>
            <a:r>
              <a:rPr lang="en-GB" dirty="0"/>
              <a:t>, ante </a:t>
            </a:r>
            <a:r>
              <a:rPr lang="en-GB" dirty="0" err="1"/>
              <a:t>tortor</a:t>
            </a:r>
            <a:r>
              <a:rPr lang="en-GB" dirty="0"/>
              <a:t> semper </a:t>
            </a:r>
            <a:r>
              <a:rPr lang="en-GB" dirty="0" err="1"/>
              <a:t>lacus</a:t>
            </a:r>
            <a:r>
              <a:rPr lang="en-GB" dirty="0"/>
              <a:t>, at </a:t>
            </a:r>
            <a:r>
              <a:rPr lang="en-GB" dirty="0" err="1"/>
              <a:t>vehicula</a:t>
            </a:r>
            <a:r>
              <a:rPr lang="en-GB" dirty="0"/>
              <a:t>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 ex.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iaculis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at </a:t>
            </a:r>
            <a:r>
              <a:rPr lang="en-GB" dirty="0" err="1"/>
              <a:t>luctus</a:t>
            </a:r>
            <a:r>
              <a:rPr lang="en-GB" dirty="0"/>
              <a:t> </a:t>
            </a:r>
            <a:r>
              <a:rPr lang="en-GB" dirty="0" err="1"/>
              <a:t>sagittis</a:t>
            </a:r>
            <a:r>
              <a:rPr lang="en-GB" dirty="0"/>
              <a:t>. </a:t>
            </a:r>
            <a:r>
              <a:rPr lang="en-GB" dirty="0" err="1"/>
              <a:t>Praesent</a:t>
            </a:r>
            <a:r>
              <a:rPr lang="en-GB" dirty="0"/>
              <a:t> in dui </a:t>
            </a:r>
            <a:r>
              <a:rPr lang="en-GB" dirty="0" err="1"/>
              <a:t>iaculis</a:t>
            </a:r>
            <a:r>
              <a:rPr lang="en-GB" dirty="0"/>
              <a:t>, </a:t>
            </a:r>
            <a:r>
              <a:rPr lang="en-GB" dirty="0" err="1"/>
              <a:t>interdum</a:t>
            </a:r>
            <a:r>
              <a:rPr lang="en-GB" dirty="0"/>
              <a:t> </a:t>
            </a:r>
            <a:r>
              <a:rPr lang="en-GB" dirty="0" err="1"/>
              <a:t>enim</a:t>
            </a:r>
            <a:r>
              <a:rPr lang="en-GB" dirty="0"/>
              <a:t> vitae,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. Sed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eleifend</a:t>
            </a:r>
            <a:r>
              <a:rPr lang="en-GB" dirty="0"/>
              <a:t> nisi id convallis. </a:t>
            </a:r>
            <a:r>
              <a:rPr lang="en-GB" dirty="0" err="1"/>
              <a:t>Phasellus</a:t>
            </a:r>
            <a:r>
              <a:rPr lang="en-GB" dirty="0"/>
              <a:t> ante </a:t>
            </a:r>
            <a:r>
              <a:rPr lang="en-GB" dirty="0" err="1"/>
              <a:t>diam</a:t>
            </a:r>
            <a:r>
              <a:rPr lang="en-GB" dirty="0"/>
              <a:t>, </a:t>
            </a:r>
            <a:r>
              <a:rPr lang="en-GB" dirty="0" err="1"/>
              <a:t>tincidunt</a:t>
            </a:r>
            <a:r>
              <a:rPr lang="en-GB" dirty="0"/>
              <a:t> ac </a:t>
            </a:r>
            <a:r>
              <a:rPr lang="en-GB" dirty="0" err="1"/>
              <a:t>velit</a:t>
            </a:r>
            <a:r>
              <a:rPr lang="en-GB" dirty="0"/>
              <a:t> at,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. Donec </a:t>
            </a:r>
            <a:r>
              <a:rPr lang="en-GB" dirty="0" err="1"/>
              <a:t>condimentum</a:t>
            </a:r>
            <a:r>
              <a:rPr lang="en-GB" dirty="0"/>
              <a:t> cursus </a:t>
            </a:r>
            <a:r>
              <a:rPr lang="en-GB" dirty="0" err="1"/>
              <a:t>augue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convallis </a:t>
            </a:r>
            <a:r>
              <a:rPr lang="en-GB" dirty="0" err="1"/>
              <a:t>nisl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. Cras non </a:t>
            </a:r>
            <a:r>
              <a:rPr lang="en-GB" dirty="0" err="1"/>
              <a:t>rutrum</a:t>
            </a:r>
            <a:r>
              <a:rPr lang="en-GB" dirty="0"/>
              <a:t> nisi,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sollicitudin</a:t>
            </a:r>
            <a:r>
              <a:rPr lang="en-GB" dirty="0"/>
              <a:t> </a:t>
            </a:r>
            <a:r>
              <a:rPr lang="en-GB" dirty="0" err="1"/>
              <a:t>felis</a:t>
            </a:r>
            <a:r>
              <a:rPr lang="en-GB" dirty="0"/>
              <a:t>. </a:t>
            </a:r>
            <a:endParaRPr lang="sl-SI" dirty="0"/>
          </a:p>
          <a:p>
            <a:pPr lvl="0"/>
            <a:r>
              <a:rPr lang="en-GB" dirty="0"/>
              <a:t>Ut nisi </a:t>
            </a:r>
            <a:r>
              <a:rPr lang="en-GB" dirty="0" err="1"/>
              <a:t>massa</a:t>
            </a:r>
            <a:r>
              <a:rPr lang="en-GB" dirty="0"/>
              <a:t>, </a:t>
            </a:r>
            <a:r>
              <a:rPr lang="en-GB" dirty="0" err="1"/>
              <a:t>vulputate</a:t>
            </a:r>
            <a:r>
              <a:rPr lang="en-GB" dirty="0"/>
              <a:t> a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, </a:t>
            </a:r>
            <a:r>
              <a:rPr lang="en-GB" dirty="0" err="1"/>
              <a:t>iaculis</a:t>
            </a:r>
            <a:r>
              <a:rPr lang="en-GB" dirty="0"/>
              <a:t> a eros. </a:t>
            </a:r>
            <a:r>
              <a:rPr lang="en-GB" dirty="0" err="1"/>
              <a:t>Nulla</a:t>
            </a:r>
            <a:r>
              <a:rPr lang="en-GB" dirty="0"/>
              <a:t> ac </a:t>
            </a:r>
            <a:r>
              <a:rPr lang="en-GB" dirty="0" err="1"/>
              <a:t>arcu</a:t>
            </a:r>
            <a:r>
              <a:rPr lang="en-GB" dirty="0"/>
              <a:t>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rutrum</a:t>
            </a:r>
            <a:r>
              <a:rPr lang="en-GB" dirty="0"/>
              <a:t> </a:t>
            </a:r>
            <a:r>
              <a:rPr lang="en-GB" dirty="0" err="1"/>
              <a:t>suscipit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vitae </a:t>
            </a:r>
            <a:r>
              <a:rPr lang="en-GB" dirty="0" err="1"/>
              <a:t>elit</a:t>
            </a:r>
            <a:r>
              <a:rPr lang="en-GB" dirty="0"/>
              <a:t>. Sed </a:t>
            </a:r>
            <a:r>
              <a:rPr lang="en-GB" dirty="0" err="1"/>
              <a:t>faucibus</a:t>
            </a:r>
            <a:r>
              <a:rPr lang="en-GB" dirty="0"/>
              <a:t> </a:t>
            </a:r>
            <a:r>
              <a:rPr lang="en-GB" dirty="0" err="1"/>
              <a:t>fringilla</a:t>
            </a:r>
            <a:r>
              <a:rPr lang="en-GB" dirty="0"/>
              <a:t>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quis</a:t>
            </a:r>
            <a:r>
              <a:rPr lang="en-GB" dirty="0"/>
              <a:t> auctor. Nam in </a:t>
            </a:r>
            <a:r>
              <a:rPr lang="en-GB" dirty="0" err="1"/>
              <a:t>velit</a:t>
            </a:r>
            <a:r>
              <a:rPr lang="en-GB" dirty="0"/>
              <a:t> non </a:t>
            </a:r>
            <a:r>
              <a:rPr lang="en-GB" dirty="0" err="1"/>
              <a:t>augue</a:t>
            </a:r>
            <a:r>
              <a:rPr lang="en-GB" dirty="0"/>
              <a:t> </a:t>
            </a:r>
            <a:r>
              <a:rPr lang="en-GB" dirty="0" err="1"/>
              <a:t>bibendum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. Nam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</a:t>
            </a:r>
            <a:r>
              <a:rPr lang="en-GB" dirty="0" err="1"/>
              <a:t>metus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maximus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accumsan</a:t>
            </a:r>
            <a:r>
              <a:rPr lang="en-GB" dirty="0"/>
              <a:t> ligula. </a:t>
            </a:r>
            <a:r>
              <a:rPr lang="en-GB" dirty="0" err="1"/>
              <a:t>Curabitur</a:t>
            </a:r>
            <a:r>
              <a:rPr lang="en-GB" dirty="0"/>
              <a:t> </a:t>
            </a:r>
            <a:r>
              <a:rPr lang="en-GB" dirty="0" err="1"/>
              <a:t>sagittis</a:t>
            </a:r>
            <a:r>
              <a:rPr lang="en-GB" dirty="0"/>
              <a:t> ipsum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luctus</a:t>
            </a:r>
            <a:r>
              <a:rPr lang="en-GB" dirty="0"/>
              <a:t>. Donec </a:t>
            </a:r>
            <a:r>
              <a:rPr lang="en-GB" dirty="0" err="1"/>
              <a:t>posuere</a:t>
            </a:r>
            <a:r>
              <a:rPr lang="en-GB" dirty="0"/>
              <a:t> ante </a:t>
            </a:r>
            <a:r>
              <a:rPr lang="en-GB" dirty="0" err="1"/>
              <a:t>ut</a:t>
            </a:r>
            <a:r>
              <a:rPr lang="en-GB" dirty="0"/>
              <a:t> nisi </a:t>
            </a:r>
            <a:r>
              <a:rPr lang="en-GB" dirty="0" err="1"/>
              <a:t>fringilla</a:t>
            </a:r>
            <a:r>
              <a:rPr lang="en-GB" dirty="0"/>
              <a:t>,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volutpat</a:t>
            </a:r>
            <a:r>
              <a:rPr lang="en-GB" dirty="0"/>
              <a:t>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mattis</a:t>
            </a:r>
            <a:r>
              <a:rPr lang="en-GB" dirty="0"/>
              <a:t>. </a:t>
            </a:r>
            <a:r>
              <a:rPr lang="en-GB" dirty="0" err="1"/>
              <a:t>Curabitur</a:t>
            </a:r>
            <a:r>
              <a:rPr lang="en-GB" dirty="0"/>
              <a:t> </a:t>
            </a:r>
            <a:r>
              <a:rPr lang="en-GB" dirty="0" err="1"/>
              <a:t>laoreet</a:t>
            </a:r>
            <a:r>
              <a:rPr lang="en-GB" dirty="0"/>
              <a:t> pulvinar porta.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 fermentum </a:t>
            </a:r>
            <a:r>
              <a:rPr lang="en-GB" dirty="0" err="1"/>
              <a:t>urna</a:t>
            </a:r>
            <a:r>
              <a:rPr lang="en-GB" dirty="0"/>
              <a:t>, non tempus </a:t>
            </a:r>
            <a:r>
              <a:rPr lang="en-GB" dirty="0" err="1"/>
              <a:t>elit</a:t>
            </a:r>
            <a:r>
              <a:rPr lang="en-GB" dirty="0"/>
              <a:t> </a:t>
            </a:r>
            <a:r>
              <a:rPr lang="en-GB" dirty="0" err="1"/>
              <a:t>elementum</a:t>
            </a:r>
            <a:r>
              <a:rPr lang="en-GB" dirty="0"/>
              <a:t> in. Maecenas vitae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 </a:t>
            </a:r>
            <a:r>
              <a:rPr lang="en-GB" dirty="0" err="1"/>
              <a:t>malesuada</a:t>
            </a:r>
            <a:r>
              <a:rPr lang="en-GB" dirty="0"/>
              <a:t> </a:t>
            </a:r>
            <a:r>
              <a:rPr lang="en-GB" dirty="0" err="1"/>
              <a:t>lobortis</a:t>
            </a:r>
            <a:r>
              <a:rPr lang="en-GB" dirty="0"/>
              <a:t> nec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potenti</a:t>
            </a:r>
            <a:r>
              <a:rPr lang="en-GB" dirty="0"/>
              <a:t>. </a:t>
            </a:r>
            <a:r>
              <a:rPr lang="en-GB" dirty="0" err="1"/>
              <a:t>Quisque</a:t>
            </a:r>
            <a:r>
              <a:rPr lang="en-GB" dirty="0"/>
              <a:t> non </a:t>
            </a:r>
            <a:r>
              <a:rPr lang="en-GB" dirty="0" err="1"/>
              <a:t>aliquet</a:t>
            </a:r>
            <a:r>
              <a:rPr lang="en-GB" dirty="0"/>
              <a:t> lorem, non </a:t>
            </a:r>
            <a:r>
              <a:rPr lang="en-GB" dirty="0" err="1"/>
              <a:t>accumsan</a:t>
            </a:r>
            <a:r>
              <a:rPr lang="en-GB" dirty="0"/>
              <a:t> </a:t>
            </a:r>
            <a:r>
              <a:rPr lang="en-GB" dirty="0" err="1"/>
              <a:t>odio</a:t>
            </a:r>
            <a:r>
              <a:rPr lang="en-GB" dirty="0"/>
              <a:t>. Sed </a:t>
            </a:r>
            <a:r>
              <a:rPr lang="en-GB" dirty="0" err="1"/>
              <a:t>dignissim</a:t>
            </a:r>
            <a:r>
              <a:rPr lang="en-GB" dirty="0"/>
              <a:t> </a:t>
            </a:r>
            <a:r>
              <a:rPr lang="en-GB" dirty="0" err="1"/>
              <a:t>tellus</a:t>
            </a:r>
            <a:r>
              <a:rPr lang="en-GB" dirty="0"/>
              <a:t> vitae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bibendum</a:t>
            </a:r>
            <a:r>
              <a:rPr lang="en-GB" dirty="0"/>
              <a:t> </a:t>
            </a:r>
            <a:r>
              <a:rPr lang="en-GB" dirty="0" err="1"/>
              <a:t>ultricies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Duis </a:t>
            </a:r>
            <a:r>
              <a:rPr lang="en-GB" dirty="0" err="1"/>
              <a:t>quis</a:t>
            </a:r>
            <a:r>
              <a:rPr lang="en-GB" dirty="0"/>
              <a:t> semper ligula, non </a:t>
            </a:r>
            <a:r>
              <a:rPr lang="en-GB" dirty="0" err="1"/>
              <a:t>consequat</a:t>
            </a:r>
            <a:r>
              <a:rPr lang="en-GB" dirty="0"/>
              <a:t> </a:t>
            </a:r>
            <a:r>
              <a:rPr lang="en-GB" dirty="0" err="1"/>
              <a:t>massa</a:t>
            </a:r>
            <a:r>
              <a:rPr lang="en-GB" dirty="0"/>
              <a:t>.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In hac </a:t>
            </a:r>
            <a:r>
              <a:rPr lang="en-GB" dirty="0" err="1"/>
              <a:t>habitasse</a:t>
            </a:r>
            <a:r>
              <a:rPr lang="en-GB" dirty="0"/>
              <a:t> </a:t>
            </a:r>
            <a:r>
              <a:rPr lang="en-GB" dirty="0" err="1"/>
              <a:t>platea</a:t>
            </a:r>
            <a:r>
              <a:rPr lang="en-GB" dirty="0"/>
              <a:t> </a:t>
            </a:r>
            <a:r>
              <a:rPr lang="en-GB" dirty="0" err="1"/>
              <a:t>dictumst</a:t>
            </a:r>
            <a:r>
              <a:rPr lang="en-GB" dirty="0"/>
              <a:t>. </a:t>
            </a:r>
            <a:r>
              <a:rPr lang="en-GB" dirty="0" err="1"/>
              <a:t>Etiam</a:t>
            </a:r>
            <a:r>
              <a:rPr lang="en-GB" dirty="0"/>
              <a:t> </a:t>
            </a:r>
            <a:r>
              <a:rPr lang="en-GB" dirty="0" err="1"/>
              <a:t>pretium</a:t>
            </a:r>
            <a:r>
              <a:rPr lang="en-GB" dirty="0"/>
              <a:t> </a:t>
            </a:r>
            <a:r>
              <a:rPr lang="en-GB" dirty="0" err="1"/>
              <a:t>neque</a:t>
            </a:r>
            <a:r>
              <a:rPr lang="en-GB" dirty="0"/>
              <a:t> ac ipsum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</a:t>
            </a:r>
            <a:r>
              <a:rPr lang="en-GB" dirty="0" err="1"/>
              <a:t>Etiam</a:t>
            </a:r>
            <a:r>
              <a:rPr lang="en-GB" dirty="0"/>
              <a:t> </a:t>
            </a:r>
            <a:r>
              <a:rPr lang="en-GB" dirty="0" err="1"/>
              <a:t>sed</a:t>
            </a:r>
            <a:r>
              <a:rPr lang="en-GB" dirty="0"/>
              <a:t>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urna</a:t>
            </a:r>
            <a:r>
              <a:rPr lang="en-GB" dirty="0"/>
              <a:t>. </a:t>
            </a:r>
            <a:r>
              <a:rPr lang="en-GB" dirty="0" err="1"/>
              <a:t>Phasellus</a:t>
            </a:r>
            <a:r>
              <a:rPr lang="en-GB" dirty="0"/>
              <a:t> at </a:t>
            </a:r>
            <a:r>
              <a:rPr lang="en-GB" dirty="0" err="1"/>
              <a:t>odio</a:t>
            </a:r>
            <a:r>
              <a:rPr lang="en-GB" dirty="0"/>
              <a:t> sem. </a:t>
            </a:r>
            <a:r>
              <a:rPr lang="en-GB" dirty="0" err="1"/>
              <a:t>Nullam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gravida </a:t>
            </a:r>
            <a:r>
              <a:rPr lang="en-GB" dirty="0" err="1"/>
              <a:t>risus</a:t>
            </a:r>
            <a:r>
              <a:rPr lang="en-GB" dirty="0"/>
              <a:t>, nec </a:t>
            </a:r>
            <a:r>
              <a:rPr lang="en-GB" dirty="0" err="1"/>
              <a:t>tincidunt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. </a:t>
            </a:r>
            <a:r>
              <a:rPr lang="en-GB" dirty="0" err="1"/>
              <a:t>Mauris</a:t>
            </a:r>
            <a:r>
              <a:rPr lang="en-GB" dirty="0"/>
              <a:t> </a:t>
            </a:r>
            <a:r>
              <a:rPr lang="en-GB" dirty="0" err="1"/>
              <a:t>turpis</a:t>
            </a:r>
            <a:r>
              <a:rPr lang="en-GB" dirty="0"/>
              <a:t> ex, </a:t>
            </a:r>
            <a:r>
              <a:rPr lang="en-GB" dirty="0" err="1"/>
              <a:t>eleifend</a:t>
            </a:r>
            <a:r>
              <a:rPr lang="en-GB" dirty="0"/>
              <a:t> a </a:t>
            </a:r>
            <a:r>
              <a:rPr lang="en-GB" dirty="0" err="1"/>
              <a:t>facilisis</a:t>
            </a:r>
            <a:r>
              <a:rPr lang="en-GB" dirty="0"/>
              <a:t> at, </a:t>
            </a:r>
            <a:r>
              <a:rPr lang="en-GB" dirty="0" err="1"/>
              <a:t>rutrum</a:t>
            </a:r>
            <a:r>
              <a:rPr lang="en-GB" dirty="0"/>
              <a:t> ac </a:t>
            </a:r>
            <a:r>
              <a:rPr lang="en-GB" dirty="0" err="1"/>
              <a:t>tortor</a:t>
            </a:r>
            <a:r>
              <a:rPr lang="en-GB" dirty="0"/>
              <a:t>. In hac </a:t>
            </a:r>
            <a:r>
              <a:rPr lang="en-GB" dirty="0" err="1"/>
              <a:t>habitasse</a:t>
            </a:r>
            <a:r>
              <a:rPr lang="en-GB" dirty="0"/>
              <a:t> </a:t>
            </a:r>
            <a:r>
              <a:rPr lang="en-GB" dirty="0" err="1"/>
              <a:t>platea</a:t>
            </a:r>
            <a:r>
              <a:rPr lang="en-GB" dirty="0"/>
              <a:t> </a:t>
            </a:r>
            <a:r>
              <a:rPr lang="en-GB" dirty="0" err="1"/>
              <a:t>dictumst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Donec nec maximus dui. Duis </a:t>
            </a:r>
            <a:r>
              <a:rPr lang="en-GB" dirty="0" err="1"/>
              <a:t>aliquam</a:t>
            </a:r>
            <a:r>
              <a:rPr lang="en-GB" dirty="0"/>
              <a:t>, ipsum nec </a:t>
            </a:r>
            <a:r>
              <a:rPr lang="en-GB" dirty="0" err="1"/>
              <a:t>imperdiet</a:t>
            </a:r>
            <a:r>
              <a:rPr lang="en-GB" dirty="0"/>
              <a:t> </a:t>
            </a:r>
            <a:r>
              <a:rPr lang="en-GB" dirty="0" err="1"/>
              <a:t>tincidunt</a:t>
            </a:r>
            <a:r>
              <a:rPr lang="en-GB" dirty="0"/>
              <a:t>,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purus</a:t>
            </a:r>
            <a:r>
              <a:rPr lang="en-GB" dirty="0"/>
              <a:t> </a:t>
            </a:r>
            <a:r>
              <a:rPr lang="en-GB" dirty="0" err="1"/>
              <a:t>molestie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, nec fermentum </a:t>
            </a:r>
            <a:r>
              <a:rPr lang="en-GB" dirty="0" err="1"/>
              <a:t>nibh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ex. </a:t>
            </a:r>
            <a:r>
              <a:rPr lang="en-GB" dirty="0" err="1"/>
              <a:t>Quisque</a:t>
            </a:r>
            <a:r>
              <a:rPr lang="en-GB" dirty="0"/>
              <a:t>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orci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finibus</a:t>
            </a:r>
            <a:r>
              <a:rPr lang="en-GB" dirty="0"/>
              <a:t>. Morbi </a:t>
            </a:r>
            <a:r>
              <a:rPr lang="en-GB" dirty="0" err="1"/>
              <a:t>ultricies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et </a:t>
            </a:r>
            <a:r>
              <a:rPr lang="en-GB" dirty="0" err="1"/>
              <a:t>aliquet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Vestibulum </a:t>
            </a:r>
            <a:r>
              <a:rPr lang="en-GB" dirty="0" err="1"/>
              <a:t>quis</a:t>
            </a:r>
            <a:r>
              <a:rPr lang="en-GB" dirty="0"/>
              <a:t> dui ligula. Sed </a:t>
            </a:r>
            <a:r>
              <a:rPr lang="en-GB" dirty="0" err="1"/>
              <a:t>congue</a:t>
            </a:r>
            <a:r>
              <a:rPr lang="en-GB" dirty="0"/>
              <a:t> libero id </a:t>
            </a:r>
            <a:r>
              <a:rPr lang="en-GB" dirty="0" err="1"/>
              <a:t>urna</a:t>
            </a:r>
            <a:r>
              <a:rPr lang="en-GB" dirty="0"/>
              <a:t> </a:t>
            </a:r>
            <a:r>
              <a:rPr lang="en-GB" dirty="0" err="1"/>
              <a:t>efficitur</a:t>
            </a:r>
            <a:r>
              <a:rPr lang="en-GB" dirty="0"/>
              <a:t>, at dictum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. Donec ac </a:t>
            </a:r>
            <a:r>
              <a:rPr lang="en-GB" dirty="0" err="1"/>
              <a:t>euismod</a:t>
            </a:r>
            <a:r>
              <a:rPr lang="en-GB" dirty="0"/>
              <a:t> </a:t>
            </a:r>
            <a:r>
              <a:rPr lang="en-GB" dirty="0" err="1"/>
              <a:t>nisl</a:t>
            </a:r>
            <a:r>
              <a:rPr lang="en-GB" dirty="0"/>
              <a:t>, et </a:t>
            </a:r>
            <a:r>
              <a:rPr lang="en-GB" dirty="0" err="1"/>
              <a:t>porttitor</a:t>
            </a:r>
            <a:r>
              <a:rPr lang="en-GB" dirty="0"/>
              <a:t> dui. Vestibulum </a:t>
            </a:r>
            <a:r>
              <a:rPr lang="en-GB" dirty="0" err="1"/>
              <a:t>tincidunt</a:t>
            </a:r>
            <a:r>
              <a:rPr lang="en-GB" dirty="0"/>
              <a:t> a </a:t>
            </a:r>
            <a:r>
              <a:rPr lang="en-GB" dirty="0" err="1"/>
              <a:t>metus</a:t>
            </a:r>
            <a:r>
              <a:rPr lang="en-GB" dirty="0"/>
              <a:t> vitae </a:t>
            </a:r>
            <a:r>
              <a:rPr lang="en-GB" dirty="0" err="1"/>
              <a:t>viverra</a:t>
            </a:r>
            <a:r>
              <a:rPr lang="en-GB" dirty="0"/>
              <a:t>.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erat</a:t>
            </a:r>
            <a:r>
              <a:rPr lang="en-GB" dirty="0"/>
              <a:t> </a:t>
            </a:r>
            <a:r>
              <a:rPr lang="en-GB" dirty="0" err="1"/>
              <a:t>volutpat</a:t>
            </a:r>
            <a:r>
              <a:rPr lang="en-GB" dirty="0"/>
              <a:t>. </a:t>
            </a:r>
            <a:r>
              <a:rPr lang="en-GB" dirty="0" err="1"/>
              <a:t>Suspendisse</a:t>
            </a:r>
            <a:r>
              <a:rPr lang="en-GB" dirty="0"/>
              <a:t> </a:t>
            </a:r>
            <a:r>
              <a:rPr lang="en-GB" dirty="0" err="1"/>
              <a:t>vehicula</a:t>
            </a:r>
            <a:r>
              <a:rPr lang="en-GB" dirty="0"/>
              <a:t> cursus maximus.</a:t>
            </a:r>
            <a:endParaRPr lang="sl-SI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28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00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E7C22-4FD8-6AD8-99BC-3AFF6BE8E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slov 9">
            <a:extLst>
              <a:ext uri="{FF2B5EF4-FFF2-40B4-BE49-F238E27FC236}">
                <a16:creationId xmlns:a16="http://schemas.microsoft.com/office/drawing/2014/main" id="{BF94CEAA-621A-4E6C-2A91-F80F03FDE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2952751"/>
            <a:ext cx="22275800" cy="170814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Podnaslov 10">
            <a:extLst>
              <a:ext uri="{FF2B5EF4-FFF2-40B4-BE49-F238E27FC236}">
                <a16:creationId xmlns:a16="http://schemas.microsoft.com/office/drawing/2014/main" id="{7439C241-043D-4EC1-13F0-AEDD11EA8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Označba mesta vsebine 12">
            <a:extLst>
              <a:ext uri="{FF2B5EF4-FFF2-40B4-BE49-F238E27FC236}">
                <a16:creationId xmlns:a16="http://schemas.microsoft.com/office/drawing/2014/main" id="{2743019B-D245-1F4D-2C5B-1269304B7A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Označba mesta slike 11">
            <a:extLst>
              <a:ext uri="{FF2B5EF4-FFF2-40B4-BE49-F238E27FC236}">
                <a16:creationId xmlns:a16="http://schemas.microsoft.com/office/drawing/2014/main" id="{E79DC44A-E003-E2D6-1F91-EC5F2F24D7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Označba mesta vsebine 13">
            <a:extLst>
              <a:ext uri="{FF2B5EF4-FFF2-40B4-BE49-F238E27FC236}">
                <a16:creationId xmlns:a16="http://schemas.microsoft.com/office/drawing/2014/main" id="{BA9DD29E-0762-7BC5-42FC-EA5447114E4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90600" y="6590094"/>
            <a:ext cx="23308330" cy="28616791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482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ova 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Po meri</PresentationFormat>
  <Paragraphs>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1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3" baseType="lpstr">
      <vt:lpstr>Arial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Čuk, Nina</dc:creator>
  <cp:lastModifiedBy>Čuk, Nina</cp:lastModifiedBy>
  <cp:revision>4</cp:revision>
  <dcterms:created xsi:type="dcterms:W3CDTF">2025-01-14T00:53:56Z</dcterms:created>
  <dcterms:modified xsi:type="dcterms:W3CDTF">2025-01-17T08:09:49Z</dcterms:modified>
</cp:coreProperties>
</file>